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68C49C6.xml" ContentType="application/vnd.ms-powerpoint.comments+xml"/>
  <Override PartName="/ppt/notesSlides/notesSlide2.xml" ContentType="application/vnd.openxmlformats-officedocument.presentationml.notesSlide+xml"/>
  <Override PartName="/ppt/comments/modernComment_101_ECD7629B.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16_A30EA441.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38_322D8BD3.xml" ContentType="application/vnd.ms-powerpoint.comments+xml"/>
  <Override PartName="/ppt/comments/modernComment_139_EF5F2ACF.xml" ContentType="application/vnd.ms-powerpoint.comments+xml"/>
  <Override PartName="/ppt/comments/modernComment_13B_A3A53218.xml" ContentType="application/vnd.ms-powerpoint.comments+xml"/>
  <Override PartName="/ppt/comments/modernComment_13C_69C10DC3.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26"/>
  </p:notesMasterIdLst>
  <p:sldIdLst>
    <p:sldId id="256" r:id="rId2"/>
    <p:sldId id="257" r:id="rId3"/>
    <p:sldId id="279" r:id="rId4"/>
    <p:sldId id="276" r:id="rId5"/>
    <p:sldId id="299" r:id="rId6"/>
    <p:sldId id="278" r:id="rId7"/>
    <p:sldId id="297" r:id="rId8"/>
    <p:sldId id="282" r:id="rId9"/>
    <p:sldId id="300" r:id="rId10"/>
    <p:sldId id="289" r:id="rId11"/>
    <p:sldId id="281" r:id="rId12"/>
    <p:sldId id="301" r:id="rId13"/>
    <p:sldId id="302" r:id="rId14"/>
    <p:sldId id="303" r:id="rId15"/>
    <p:sldId id="304" r:id="rId16"/>
    <p:sldId id="305" r:id="rId17"/>
    <p:sldId id="277" r:id="rId18"/>
    <p:sldId id="263" r:id="rId19"/>
    <p:sldId id="287" r:id="rId20"/>
    <p:sldId id="312" r:id="rId21"/>
    <p:sldId id="313" r:id="rId22"/>
    <p:sldId id="315" r:id="rId23"/>
    <p:sldId id="316" r:id="rId24"/>
    <p:sldId id="25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64E020-0E28-58F2-377B-03F802F774D7}" name="Alsabeh, Rawan Abdullah H" initials="AH" userId="S::rba5421@psu.edu::3f089fef-9260-4511-9492-e67341330f3a" providerId="AD"/>
  <p188:author id="{3D5F0594-915F-2615-9C27-A825D60C6B17}" name="Yun, Jane" initials="YJ" userId="S::jby5229@psu.edu::94f5ed78-790a-4694-91e0-51e8a82ebc9c" providerId="AD"/>
  <p188:author id="{BEDE22AD-7420-84F4-1862-641E66363E82}" name="Lin, Xiaoli" initials="LX" userId="S::xfl5158@psu.edu::77b5bf8e-ea7c-482a-9127-d0d1a1fcabd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C7924-8A6A-30D0-C215-E68BDFF93395}" v="27" dt="2024-04-19T22:01:13.188"/>
    <p1510:client id="{63EF8805-1AF3-3478-6FF1-CB61826BE07C}" v="84" dt="2024-04-21T20:09:07.67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48"/>
  </p:normalViewPr>
  <p:slideViewPr>
    <p:cSldViewPr snapToGrid="0">
      <p:cViewPr varScale="1">
        <p:scale>
          <a:sx n="116" d="100"/>
          <a:sy n="116" d="100"/>
        </p:scale>
        <p:origin x="2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n, Jane" userId="S::jby5229@psu.edu::94f5ed78-790a-4694-91e0-51e8a82ebc9c" providerId="AD" clId="Web-{F1E78A8E-EDC5-CB90-DC01-E618F5F5E018}"/>
    <pc:docChg chg="modSld">
      <pc:chgData name="Yun, Jane" userId="S::jby5229@psu.edu::94f5ed78-790a-4694-91e0-51e8a82ebc9c" providerId="AD" clId="Web-{F1E78A8E-EDC5-CB90-DC01-E618F5F5E018}" dt="2024-04-15T21:59:37.159" v="40"/>
      <pc:docMkLst>
        <pc:docMk/>
      </pc:docMkLst>
      <pc:sldChg chg="modSp mod setBg">
        <pc:chgData name="Yun, Jane" userId="S::jby5229@psu.edu::94f5ed78-790a-4694-91e0-51e8a82ebc9c" providerId="AD" clId="Web-{F1E78A8E-EDC5-CB90-DC01-E618F5F5E018}" dt="2024-04-15T21:56:20.763" v="22"/>
        <pc:sldMkLst>
          <pc:docMk/>
          <pc:sldMk cId="109857222" sldId="256"/>
        </pc:sldMkLst>
        <pc:spChg chg="mod">
          <ac:chgData name="Yun, Jane" userId="S::jby5229@psu.edu::94f5ed78-790a-4694-91e0-51e8a82ebc9c" providerId="AD" clId="Web-{F1E78A8E-EDC5-CB90-DC01-E618F5F5E018}" dt="2024-04-15T21:56:20.747" v="21"/>
          <ac:spMkLst>
            <pc:docMk/>
            <pc:sldMk cId="109857222" sldId="256"/>
            <ac:spMk id="2" creationId="{00000000-0000-0000-0000-000000000000}"/>
          </ac:spMkLst>
        </pc:spChg>
        <pc:spChg chg="mod">
          <ac:chgData name="Yun, Jane" userId="S::jby5229@psu.edu::94f5ed78-790a-4694-91e0-51e8a82ebc9c" providerId="AD" clId="Web-{F1E78A8E-EDC5-CB90-DC01-E618F5F5E018}" dt="2024-04-15T21:56:20.763" v="22"/>
          <ac:spMkLst>
            <pc:docMk/>
            <pc:sldMk cId="109857222" sldId="256"/>
            <ac:spMk id="3" creationId="{00000000-0000-0000-0000-000000000000}"/>
          </ac:spMkLst>
        </pc:spChg>
      </pc:sldChg>
      <pc:sldChg chg="mod setBg">
        <pc:chgData name="Yun, Jane" userId="S::jby5229@psu.edu::94f5ed78-790a-4694-91e0-51e8a82ebc9c" providerId="AD" clId="Web-{F1E78A8E-EDC5-CB90-DC01-E618F5F5E018}" dt="2024-04-15T21:55:24.527" v="2"/>
        <pc:sldMkLst>
          <pc:docMk/>
          <pc:sldMk cId="3973538459" sldId="257"/>
        </pc:sldMkLst>
      </pc:sldChg>
      <pc:sldChg chg="mod setBg">
        <pc:chgData name="Yun, Jane" userId="S::jby5229@psu.edu::94f5ed78-790a-4694-91e0-51e8a82ebc9c" providerId="AD" clId="Web-{F1E78A8E-EDC5-CB90-DC01-E618F5F5E018}" dt="2024-04-15T21:55:45.465" v="6"/>
        <pc:sldMkLst>
          <pc:docMk/>
          <pc:sldMk cId="3330707327" sldId="260"/>
        </pc:sldMkLst>
      </pc:sldChg>
      <pc:sldChg chg="mod setBg">
        <pc:chgData name="Yun, Jane" userId="S::jby5229@psu.edu::94f5ed78-790a-4694-91e0-51e8a82ebc9c" providerId="AD" clId="Web-{F1E78A8E-EDC5-CB90-DC01-E618F5F5E018}" dt="2024-04-15T21:59:37.112" v="39"/>
        <pc:sldMkLst>
          <pc:docMk/>
          <pc:sldMk cId="2719611509" sldId="262"/>
        </pc:sldMkLst>
      </pc:sldChg>
      <pc:sldChg chg="mod setBg">
        <pc:chgData name="Yun, Jane" userId="S::jby5229@psu.edu::94f5ed78-790a-4694-91e0-51e8a82ebc9c" providerId="AD" clId="Web-{F1E78A8E-EDC5-CB90-DC01-E618F5F5E018}" dt="2024-04-15T21:59:37.081" v="38"/>
        <pc:sldMkLst>
          <pc:docMk/>
          <pc:sldMk cId="1802076303" sldId="271"/>
        </pc:sldMkLst>
      </pc:sldChg>
      <pc:sldChg chg="mod setBg">
        <pc:chgData name="Yun, Jane" userId="S::jby5229@psu.edu::94f5ed78-790a-4694-91e0-51e8a82ebc9c" providerId="AD" clId="Web-{F1E78A8E-EDC5-CB90-DC01-E618F5F5E018}" dt="2024-04-15T21:59:36.721" v="34"/>
        <pc:sldMkLst>
          <pc:docMk/>
          <pc:sldMk cId="3839880383" sldId="272"/>
        </pc:sldMkLst>
      </pc:sldChg>
      <pc:sldChg chg="mod setBg">
        <pc:chgData name="Yun, Jane" userId="S::jby5229@psu.edu::94f5ed78-790a-4694-91e0-51e8a82ebc9c" providerId="AD" clId="Web-{F1E78A8E-EDC5-CB90-DC01-E618F5F5E018}" dt="2024-04-15T21:55:20.917" v="1"/>
        <pc:sldMkLst>
          <pc:docMk/>
          <pc:sldMk cId="3278229136" sldId="275"/>
        </pc:sldMkLst>
      </pc:sldChg>
      <pc:sldChg chg="modSp mod setBg">
        <pc:chgData name="Yun, Jane" userId="S::jby5229@psu.edu::94f5ed78-790a-4694-91e0-51e8a82ebc9c" providerId="AD" clId="Web-{F1E78A8E-EDC5-CB90-DC01-E618F5F5E018}" dt="2024-04-15T21:56:50.701" v="25"/>
        <pc:sldMkLst>
          <pc:docMk/>
          <pc:sldMk cId="3823217617" sldId="276"/>
        </pc:sldMkLst>
        <pc:spChg chg="mod">
          <ac:chgData name="Yun, Jane" userId="S::jby5229@psu.edu::94f5ed78-790a-4694-91e0-51e8a82ebc9c" providerId="AD" clId="Web-{F1E78A8E-EDC5-CB90-DC01-E618F5F5E018}" dt="2024-04-15T21:56:50.685" v="24"/>
          <ac:spMkLst>
            <pc:docMk/>
            <pc:sldMk cId="3823217617" sldId="276"/>
            <ac:spMk id="2" creationId="{C970275C-4630-6F80-11C6-74F19E1D9E93}"/>
          </ac:spMkLst>
        </pc:spChg>
        <pc:spChg chg="mod">
          <ac:chgData name="Yun, Jane" userId="S::jby5229@psu.edu::94f5ed78-790a-4694-91e0-51e8a82ebc9c" providerId="AD" clId="Web-{F1E78A8E-EDC5-CB90-DC01-E618F5F5E018}" dt="2024-04-15T21:56:50.701" v="25"/>
          <ac:spMkLst>
            <pc:docMk/>
            <pc:sldMk cId="3823217617" sldId="276"/>
            <ac:spMk id="3" creationId="{681BA447-8C0F-2667-651B-66730C4C7BA1}"/>
          </ac:spMkLst>
        </pc:spChg>
      </pc:sldChg>
      <pc:sldChg chg="modSp mod setBg">
        <pc:chgData name="Yun, Jane" userId="S::jby5229@psu.edu::94f5ed78-790a-4694-91e0-51e8a82ebc9c" providerId="AD" clId="Web-{F1E78A8E-EDC5-CB90-DC01-E618F5F5E018}" dt="2024-04-15T21:58:02.312" v="28"/>
        <pc:sldMkLst>
          <pc:docMk/>
          <pc:sldMk cId="3331584706" sldId="277"/>
        </pc:sldMkLst>
        <pc:spChg chg="mod">
          <ac:chgData name="Yun, Jane" userId="S::jby5229@psu.edu::94f5ed78-790a-4694-91e0-51e8a82ebc9c" providerId="AD" clId="Web-{F1E78A8E-EDC5-CB90-DC01-E618F5F5E018}" dt="2024-04-15T21:58:02.297" v="27"/>
          <ac:spMkLst>
            <pc:docMk/>
            <pc:sldMk cId="3331584706" sldId="277"/>
            <ac:spMk id="2" creationId="{C970275C-4630-6F80-11C6-74F19E1D9E93}"/>
          </ac:spMkLst>
        </pc:spChg>
        <pc:spChg chg="mod">
          <ac:chgData name="Yun, Jane" userId="S::jby5229@psu.edu::94f5ed78-790a-4694-91e0-51e8a82ebc9c" providerId="AD" clId="Web-{F1E78A8E-EDC5-CB90-DC01-E618F5F5E018}" dt="2024-04-15T21:58:02.312" v="28"/>
          <ac:spMkLst>
            <pc:docMk/>
            <pc:sldMk cId="3331584706" sldId="277"/>
            <ac:spMk id="3" creationId="{681BA447-8C0F-2667-651B-66730C4C7BA1}"/>
          </ac:spMkLst>
        </pc:spChg>
      </pc:sldChg>
      <pc:sldChg chg="mod setBg">
        <pc:chgData name="Yun, Jane" userId="S::jby5229@psu.edu::94f5ed78-790a-4694-91e0-51e8a82ebc9c" providerId="AD" clId="Web-{F1E78A8E-EDC5-CB90-DC01-E618F5F5E018}" dt="2024-04-15T21:58:49.704" v="32"/>
        <pc:sldMkLst>
          <pc:docMk/>
          <pc:sldMk cId="2735645761" sldId="278"/>
        </pc:sldMkLst>
      </pc:sldChg>
      <pc:sldChg chg="mod setBg">
        <pc:chgData name="Yun, Jane" userId="S::jby5229@psu.edu::94f5ed78-790a-4694-91e0-51e8a82ebc9c" providerId="AD" clId="Web-{F1E78A8E-EDC5-CB90-DC01-E618F5F5E018}" dt="2024-04-15T21:55:28.074" v="3"/>
        <pc:sldMkLst>
          <pc:docMk/>
          <pc:sldMk cId="2938522604" sldId="279"/>
        </pc:sldMkLst>
      </pc:sldChg>
      <pc:sldChg chg="mod setBg">
        <pc:chgData name="Yun, Jane" userId="S::jby5229@psu.edu::94f5ed78-790a-4694-91e0-51e8a82ebc9c" providerId="AD" clId="Web-{F1E78A8E-EDC5-CB90-DC01-E618F5F5E018}" dt="2024-04-15T21:59:37.159" v="40"/>
        <pc:sldMkLst>
          <pc:docMk/>
          <pc:sldMk cId="105282891" sldId="281"/>
        </pc:sldMkLst>
      </pc:sldChg>
      <pc:sldChg chg="mod setBg">
        <pc:chgData name="Yun, Jane" userId="S::jby5229@psu.edu::94f5ed78-790a-4694-91e0-51e8a82ebc9c" providerId="AD" clId="Web-{F1E78A8E-EDC5-CB90-DC01-E618F5F5E018}" dt="2024-04-15T21:58:49.501" v="29"/>
        <pc:sldMkLst>
          <pc:docMk/>
          <pc:sldMk cId="1787180316" sldId="282"/>
        </pc:sldMkLst>
      </pc:sldChg>
      <pc:sldChg chg="mod setBg">
        <pc:chgData name="Yun, Jane" userId="S::jby5229@psu.edu::94f5ed78-790a-4694-91e0-51e8a82ebc9c" providerId="AD" clId="Web-{F1E78A8E-EDC5-CB90-DC01-E618F5F5E018}" dt="2024-04-15T21:58:49.579" v="31"/>
        <pc:sldMkLst>
          <pc:docMk/>
          <pc:sldMk cId="1432755558" sldId="288"/>
        </pc:sldMkLst>
      </pc:sldChg>
      <pc:sldChg chg="mod setBg">
        <pc:chgData name="Yun, Jane" userId="S::jby5229@psu.edu::94f5ed78-790a-4694-91e0-51e8a82ebc9c" providerId="AD" clId="Web-{F1E78A8E-EDC5-CB90-DC01-E618F5F5E018}" dt="2024-04-15T21:58:49.548" v="30"/>
        <pc:sldMkLst>
          <pc:docMk/>
          <pc:sldMk cId="1067825137" sldId="289"/>
        </pc:sldMkLst>
      </pc:sldChg>
      <pc:sldChg chg="mod setBg">
        <pc:chgData name="Yun, Jane" userId="S::jby5229@psu.edu::94f5ed78-790a-4694-91e0-51e8a82ebc9c" providerId="AD" clId="Web-{F1E78A8E-EDC5-CB90-DC01-E618F5F5E018}" dt="2024-04-15T21:59:36.815" v="35"/>
        <pc:sldMkLst>
          <pc:docMk/>
          <pc:sldMk cId="2770174149" sldId="290"/>
        </pc:sldMkLst>
      </pc:sldChg>
      <pc:sldChg chg="mod setBg">
        <pc:chgData name="Yun, Jane" userId="S::jby5229@psu.edu::94f5ed78-790a-4694-91e0-51e8a82ebc9c" providerId="AD" clId="Web-{F1E78A8E-EDC5-CB90-DC01-E618F5F5E018}" dt="2024-04-15T21:59:36.925" v="36"/>
        <pc:sldMkLst>
          <pc:docMk/>
          <pc:sldMk cId="2136999150" sldId="292"/>
        </pc:sldMkLst>
      </pc:sldChg>
      <pc:sldChg chg="mod setBg">
        <pc:chgData name="Yun, Jane" userId="S::jby5229@psu.edu::94f5ed78-790a-4694-91e0-51e8a82ebc9c" providerId="AD" clId="Web-{F1E78A8E-EDC5-CB90-DC01-E618F5F5E018}" dt="2024-04-15T21:55:38.355" v="5"/>
        <pc:sldMkLst>
          <pc:docMk/>
          <pc:sldMk cId="1336618324" sldId="294"/>
        </pc:sldMkLst>
      </pc:sldChg>
      <pc:sldChg chg="mod setBg">
        <pc:chgData name="Yun, Jane" userId="S::jby5229@psu.edu::94f5ed78-790a-4694-91e0-51e8a82ebc9c" providerId="AD" clId="Web-{F1E78A8E-EDC5-CB90-DC01-E618F5F5E018}" dt="2024-04-15T21:59:37.050" v="37"/>
        <pc:sldMkLst>
          <pc:docMk/>
          <pc:sldMk cId="1816096662" sldId="296"/>
        </pc:sldMkLst>
      </pc:sldChg>
    </pc:docChg>
  </pc:docChgLst>
  <pc:docChgLst>
    <pc:chgData name="Yun, Jane" userId="S::jby5229@psu.edu::94f5ed78-790a-4694-91e0-51e8a82ebc9c" providerId="AD" clId="Web-{5FCEB338-8E95-6E5F-F8D1-F0FF123DDCB9}"/>
    <pc:docChg chg="delSld modSld">
      <pc:chgData name="Yun, Jane" userId="S::jby5229@psu.edu::94f5ed78-790a-4694-91e0-51e8a82ebc9c" providerId="AD" clId="Web-{5FCEB338-8E95-6E5F-F8D1-F0FF123DDCB9}" dt="2024-04-17T02:12:34.302" v="27"/>
      <pc:docMkLst>
        <pc:docMk/>
      </pc:docMkLst>
      <pc:sldChg chg="modSp">
        <pc:chgData name="Yun, Jane" userId="S::jby5229@psu.edu::94f5ed78-790a-4694-91e0-51e8a82ebc9c" providerId="AD" clId="Web-{5FCEB338-8E95-6E5F-F8D1-F0FF123DDCB9}" dt="2024-04-17T02:07:52.369" v="15" actId="20577"/>
        <pc:sldMkLst>
          <pc:docMk/>
          <pc:sldMk cId="109857222" sldId="256"/>
        </pc:sldMkLst>
        <pc:spChg chg="mod">
          <ac:chgData name="Yun, Jane" userId="S::jby5229@psu.edu::94f5ed78-790a-4694-91e0-51e8a82ebc9c" providerId="AD" clId="Web-{5FCEB338-8E95-6E5F-F8D1-F0FF123DDCB9}" dt="2024-04-17T02:07:52.369" v="15" actId="20577"/>
          <ac:spMkLst>
            <pc:docMk/>
            <pc:sldMk cId="109857222" sldId="256"/>
            <ac:spMk id="3" creationId="{00000000-0000-0000-0000-000000000000}"/>
          </ac:spMkLst>
        </pc:spChg>
      </pc:sldChg>
      <pc:sldChg chg="delSp modSp">
        <pc:chgData name="Yun, Jane" userId="S::jby5229@psu.edu::94f5ed78-790a-4694-91e0-51e8a82ebc9c" providerId="AD" clId="Web-{5FCEB338-8E95-6E5F-F8D1-F0FF123DDCB9}" dt="2024-04-17T02:08:03.229" v="23" actId="20577"/>
        <pc:sldMkLst>
          <pc:docMk/>
          <pc:sldMk cId="1859091650" sldId="263"/>
        </pc:sldMkLst>
        <pc:spChg chg="mod">
          <ac:chgData name="Yun, Jane" userId="S::jby5229@psu.edu::94f5ed78-790a-4694-91e0-51e8a82ebc9c" providerId="AD" clId="Web-{5FCEB338-8E95-6E5F-F8D1-F0FF123DDCB9}" dt="2024-04-17T02:08:03.229" v="23" actId="20577"/>
          <ac:spMkLst>
            <pc:docMk/>
            <pc:sldMk cId="1859091650" sldId="263"/>
            <ac:spMk id="2" creationId="{122E29D2-9234-3210-998C-FE5D1BE10E5B}"/>
          </ac:spMkLst>
        </pc:spChg>
        <pc:spChg chg="mod">
          <ac:chgData name="Yun, Jane" userId="S::jby5229@psu.edu::94f5ed78-790a-4694-91e0-51e8a82ebc9c" providerId="AD" clId="Web-{5FCEB338-8E95-6E5F-F8D1-F0FF123DDCB9}" dt="2024-04-17T02:04:24.518" v="1" actId="20577"/>
          <ac:spMkLst>
            <pc:docMk/>
            <pc:sldMk cId="1859091650" sldId="263"/>
            <ac:spMk id="3" creationId="{7A7053D0-8E2E-B47B-C475-50BF78C79385}"/>
          </ac:spMkLst>
        </pc:spChg>
        <pc:spChg chg="del">
          <ac:chgData name="Yun, Jane" userId="S::jby5229@psu.edu::94f5ed78-790a-4694-91e0-51e8a82ebc9c" providerId="AD" clId="Web-{5FCEB338-8E95-6E5F-F8D1-F0FF123DDCB9}" dt="2024-04-17T02:04:38.487" v="2"/>
          <ac:spMkLst>
            <pc:docMk/>
            <pc:sldMk cId="1859091650" sldId="263"/>
            <ac:spMk id="6" creationId="{5B89BF10-B6A8-16BB-81B5-AEAC68037BAC}"/>
          </ac:spMkLst>
        </pc:spChg>
      </pc:sldChg>
      <pc:sldChg chg="delSp">
        <pc:chgData name="Yun, Jane" userId="S::jby5229@psu.edu::94f5ed78-790a-4694-91e0-51e8a82ebc9c" providerId="AD" clId="Web-{5FCEB338-8E95-6E5F-F8D1-F0FF123DDCB9}" dt="2024-04-17T02:05:24.880" v="3"/>
        <pc:sldMkLst>
          <pc:docMk/>
          <pc:sldMk cId="3991907944" sldId="287"/>
        </pc:sldMkLst>
        <pc:spChg chg="del">
          <ac:chgData name="Yun, Jane" userId="S::jby5229@psu.edu::94f5ed78-790a-4694-91e0-51e8a82ebc9c" providerId="AD" clId="Web-{5FCEB338-8E95-6E5F-F8D1-F0FF123DDCB9}" dt="2024-04-17T02:05:24.880" v="3"/>
          <ac:spMkLst>
            <pc:docMk/>
            <pc:sldMk cId="3991907944" sldId="287"/>
            <ac:spMk id="6" creationId="{CDB918DA-72AA-31F1-B478-8D6603F1E1FA}"/>
          </ac:spMkLst>
        </pc:spChg>
      </pc:sldChg>
      <pc:sldChg chg="delSp del">
        <pc:chgData name="Yun, Jane" userId="S::jby5229@psu.edu::94f5ed78-790a-4694-91e0-51e8a82ebc9c" providerId="AD" clId="Web-{5FCEB338-8E95-6E5F-F8D1-F0FF123DDCB9}" dt="2024-04-17T02:08:08.448" v="24"/>
        <pc:sldMkLst>
          <pc:docMk/>
          <pc:sldMk cId="1307016227" sldId="314"/>
        </pc:sldMkLst>
        <pc:picChg chg="del">
          <ac:chgData name="Yun, Jane" userId="S::jby5229@psu.edu::94f5ed78-790a-4694-91e0-51e8a82ebc9c" providerId="AD" clId="Web-{5FCEB338-8E95-6E5F-F8D1-F0FF123DDCB9}" dt="2024-04-17T02:07:06.602" v="5"/>
          <ac:picMkLst>
            <pc:docMk/>
            <pc:sldMk cId="1307016227" sldId="314"/>
            <ac:picMk id="9" creationId="{2786FEEC-9DC2-2F52-C2C4-05F067B0BA6F}"/>
          </ac:picMkLst>
        </pc:picChg>
        <pc:picChg chg="del">
          <ac:chgData name="Yun, Jane" userId="S::jby5229@psu.edu::94f5ed78-790a-4694-91e0-51e8a82ebc9c" providerId="AD" clId="Web-{5FCEB338-8E95-6E5F-F8D1-F0FF123DDCB9}" dt="2024-04-17T02:07:06.602" v="4"/>
          <ac:picMkLst>
            <pc:docMk/>
            <pc:sldMk cId="1307016227" sldId="314"/>
            <ac:picMk id="11" creationId="{6821ECEE-5B94-7F32-298A-DF7F8D33873A}"/>
          </ac:picMkLst>
        </pc:picChg>
      </pc:sldChg>
      <pc:sldChg chg="modSp addCm">
        <pc:chgData name="Yun, Jane" userId="S::jby5229@psu.edu::94f5ed78-790a-4694-91e0-51e8a82ebc9c" providerId="AD" clId="Web-{5FCEB338-8E95-6E5F-F8D1-F0FF123DDCB9}" dt="2024-04-17T02:12:34.302" v="27"/>
        <pc:sldMkLst>
          <pc:docMk/>
          <pc:sldMk cId="2745512472" sldId="315"/>
        </pc:sldMkLst>
        <pc:picChg chg="mod">
          <ac:chgData name="Yun, Jane" userId="S::jby5229@psu.edu::94f5ed78-790a-4694-91e0-51e8a82ebc9c" providerId="AD" clId="Web-{5FCEB338-8E95-6E5F-F8D1-F0FF123DDCB9}" dt="2024-04-17T02:10:13.937" v="25" actId="1076"/>
          <ac:picMkLst>
            <pc:docMk/>
            <pc:sldMk cId="2745512472" sldId="315"/>
            <ac:picMk id="11" creationId="{8495100B-8D3E-249A-C23D-BFC3E7D96771}"/>
          </ac:picMkLst>
        </pc:picChg>
        <pc:picChg chg="mod">
          <ac:chgData name="Yun, Jane" userId="S::jby5229@psu.edu::94f5ed78-790a-4694-91e0-51e8a82ebc9c" providerId="AD" clId="Web-{5FCEB338-8E95-6E5F-F8D1-F0FF123DDCB9}" dt="2024-04-17T02:10:13.969" v="26" actId="1076"/>
          <ac:picMkLst>
            <pc:docMk/>
            <pc:sldMk cId="2745512472" sldId="315"/>
            <ac:picMk id="13" creationId="{1F1ABD02-81E7-D30C-E064-705358E202B6}"/>
          </ac:picMkLst>
        </pc:picChg>
        <pc:extLst>
          <p:ext xmlns:p="http://schemas.openxmlformats.org/presentationml/2006/main" uri="{D6D511B9-2390-475A-947B-AFAB55BFBCF1}">
            <pc226:cmChg xmlns:pc226="http://schemas.microsoft.com/office/powerpoint/2022/06/main/command" chg="add">
              <pc226:chgData name="Yun, Jane" userId="S::jby5229@psu.edu::94f5ed78-790a-4694-91e0-51e8a82ebc9c" providerId="AD" clId="Web-{5FCEB338-8E95-6E5F-F8D1-F0FF123DDCB9}" dt="2024-04-17T02:12:34.302" v="27"/>
              <pc2:cmMkLst xmlns:pc2="http://schemas.microsoft.com/office/powerpoint/2019/9/main/command">
                <pc:docMk/>
                <pc:sldMk cId="2745512472" sldId="315"/>
                <pc2:cmMk id="{3FDD09E3-E10D-47A5-930C-DFD41C34D99A}"/>
              </pc2:cmMkLst>
            </pc226:cmChg>
          </p:ext>
        </pc:extLst>
      </pc:sldChg>
      <pc:sldChg chg="delSp del">
        <pc:chgData name="Yun, Jane" userId="S::jby5229@psu.edu::94f5ed78-790a-4694-91e0-51e8a82ebc9c" providerId="AD" clId="Web-{5FCEB338-8E95-6E5F-F8D1-F0FF123DDCB9}" dt="2024-04-17T02:07:32.806" v="8"/>
        <pc:sldMkLst>
          <pc:docMk/>
          <pc:sldMk cId="3486261734" sldId="317"/>
        </pc:sldMkLst>
        <pc:picChg chg="del">
          <ac:chgData name="Yun, Jane" userId="S::jby5229@psu.edu::94f5ed78-790a-4694-91e0-51e8a82ebc9c" providerId="AD" clId="Web-{5FCEB338-8E95-6E5F-F8D1-F0FF123DDCB9}" dt="2024-04-17T02:07:16.337" v="7"/>
          <ac:picMkLst>
            <pc:docMk/>
            <pc:sldMk cId="3486261734" sldId="317"/>
            <ac:picMk id="5" creationId="{70831734-C135-D177-FE4C-F9EEC0255AEB}"/>
          </ac:picMkLst>
        </pc:picChg>
        <pc:picChg chg="del">
          <ac:chgData name="Yun, Jane" userId="S::jby5229@psu.edu::94f5ed78-790a-4694-91e0-51e8a82ebc9c" providerId="AD" clId="Web-{5FCEB338-8E95-6E5F-F8D1-F0FF123DDCB9}" dt="2024-04-17T02:07:16.337" v="6"/>
          <ac:picMkLst>
            <pc:docMk/>
            <pc:sldMk cId="3486261734" sldId="317"/>
            <ac:picMk id="8" creationId="{86D2BF7C-8442-04FF-BA0C-7ECAB7016D92}"/>
          </ac:picMkLst>
        </pc:picChg>
      </pc:sldChg>
    </pc:docChg>
  </pc:docChgLst>
  <pc:docChgLst>
    <pc:chgData name="Lin, Xiaoli" userId="77b5bf8e-ea7c-482a-9127-d0d1a1fcabd0" providerId="ADAL" clId="{168FF23E-22FA-B148-A149-D5AA627F7B1D}"/>
    <pc:docChg chg="undo custSel addSld delSld modSld sldOrd">
      <pc:chgData name="Lin, Xiaoli" userId="77b5bf8e-ea7c-482a-9127-d0d1a1fcabd0" providerId="ADAL" clId="{168FF23E-22FA-B148-A149-D5AA627F7B1D}" dt="2024-04-17T18:38:17.564" v="4023" actId="20577"/>
      <pc:docMkLst>
        <pc:docMk/>
      </pc:docMkLst>
      <pc:sldChg chg="modSp mod">
        <pc:chgData name="Lin, Xiaoli" userId="77b5bf8e-ea7c-482a-9127-d0d1a1fcabd0" providerId="ADAL" clId="{168FF23E-22FA-B148-A149-D5AA627F7B1D}" dt="2024-04-16T03:46:17.011" v="3728"/>
        <pc:sldMkLst>
          <pc:docMk/>
          <pc:sldMk cId="109857222" sldId="256"/>
        </pc:sldMkLst>
        <pc:spChg chg="mod">
          <ac:chgData name="Lin, Xiaoli" userId="77b5bf8e-ea7c-482a-9127-d0d1a1fcabd0" providerId="ADAL" clId="{168FF23E-22FA-B148-A149-D5AA627F7B1D}" dt="2024-04-16T03:46:17.011" v="3728"/>
          <ac:spMkLst>
            <pc:docMk/>
            <pc:sldMk cId="109857222" sldId="256"/>
            <ac:spMk id="2" creationId="{00000000-0000-0000-0000-000000000000}"/>
          </ac:spMkLst>
        </pc:spChg>
        <pc:spChg chg="mod">
          <ac:chgData name="Lin, Xiaoli" userId="77b5bf8e-ea7c-482a-9127-d0d1a1fcabd0" providerId="ADAL" clId="{168FF23E-22FA-B148-A149-D5AA627F7B1D}" dt="2024-04-16T03:46:17.011" v="3728"/>
          <ac:spMkLst>
            <pc:docMk/>
            <pc:sldMk cId="109857222" sldId="256"/>
            <ac:spMk id="3" creationId="{00000000-0000-0000-0000-000000000000}"/>
          </ac:spMkLst>
        </pc:spChg>
      </pc:sldChg>
      <pc:sldChg chg="modSp">
        <pc:chgData name="Lin, Xiaoli" userId="77b5bf8e-ea7c-482a-9127-d0d1a1fcabd0" providerId="ADAL" clId="{168FF23E-22FA-B148-A149-D5AA627F7B1D}" dt="2024-04-16T03:46:17.011" v="3728"/>
        <pc:sldMkLst>
          <pc:docMk/>
          <pc:sldMk cId="3973538459" sldId="257"/>
        </pc:sldMkLst>
        <pc:spChg chg="mod">
          <ac:chgData name="Lin, Xiaoli" userId="77b5bf8e-ea7c-482a-9127-d0d1a1fcabd0" providerId="ADAL" clId="{168FF23E-22FA-B148-A149-D5AA627F7B1D}" dt="2024-04-16T03:46:17.011" v="3728"/>
          <ac:spMkLst>
            <pc:docMk/>
            <pc:sldMk cId="3973538459" sldId="257"/>
            <ac:spMk id="2" creationId="{122E29D2-9234-3210-998C-FE5D1BE10E5B}"/>
          </ac:spMkLst>
        </pc:spChg>
        <pc:spChg chg="mod">
          <ac:chgData name="Lin, Xiaoli" userId="77b5bf8e-ea7c-482a-9127-d0d1a1fcabd0" providerId="ADAL" clId="{168FF23E-22FA-B148-A149-D5AA627F7B1D}" dt="2024-04-16T03:46:17.011" v="3728"/>
          <ac:spMkLst>
            <pc:docMk/>
            <pc:sldMk cId="3973538459" sldId="257"/>
            <ac:spMk id="3" creationId="{7A7053D0-8E2E-B47B-C475-50BF78C79385}"/>
          </ac:spMkLst>
        </pc:spChg>
      </pc:sldChg>
      <pc:sldChg chg="addSp delSp modSp mod">
        <pc:chgData name="Lin, Xiaoli" userId="77b5bf8e-ea7c-482a-9127-d0d1a1fcabd0" providerId="ADAL" clId="{168FF23E-22FA-B148-A149-D5AA627F7B1D}" dt="2024-04-16T03:46:17.011" v="3728"/>
        <pc:sldMkLst>
          <pc:docMk/>
          <pc:sldMk cId="1650654775" sldId="259"/>
        </pc:sldMkLst>
        <pc:spChg chg="mod">
          <ac:chgData name="Lin, Xiaoli" userId="77b5bf8e-ea7c-482a-9127-d0d1a1fcabd0" providerId="ADAL" clId="{168FF23E-22FA-B148-A149-D5AA627F7B1D}" dt="2024-04-16T03:46:17.011" v="3728"/>
          <ac:spMkLst>
            <pc:docMk/>
            <pc:sldMk cId="1650654775" sldId="259"/>
            <ac:spMk id="2" creationId="{122E29D2-9234-3210-998C-FE5D1BE10E5B}"/>
          </ac:spMkLst>
        </pc:spChg>
        <pc:spChg chg="mod">
          <ac:chgData name="Lin, Xiaoli" userId="77b5bf8e-ea7c-482a-9127-d0d1a1fcabd0" providerId="ADAL" clId="{168FF23E-22FA-B148-A149-D5AA627F7B1D}" dt="2024-04-16T03:46:17.011" v="3728"/>
          <ac:spMkLst>
            <pc:docMk/>
            <pc:sldMk cId="1650654775" sldId="259"/>
            <ac:spMk id="3" creationId="{7A7053D0-8E2E-B47B-C475-50BF78C79385}"/>
          </ac:spMkLst>
        </pc:spChg>
        <pc:picChg chg="add del mod">
          <ac:chgData name="Lin, Xiaoli" userId="77b5bf8e-ea7c-482a-9127-d0d1a1fcabd0" providerId="ADAL" clId="{168FF23E-22FA-B148-A149-D5AA627F7B1D}" dt="2024-04-16T03:45:55.219" v="3726" actId="478"/>
          <ac:picMkLst>
            <pc:docMk/>
            <pc:sldMk cId="1650654775" sldId="259"/>
            <ac:picMk id="4" creationId="{283059A7-7B94-DCB1-BE0B-59F738D38657}"/>
          </ac:picMkLst>
        </pc:picChg>
      </pc:sldChg>
      <pc:sldChg chg="modSp mod">
        <pc:chgData name="Lin, Xiaoli" userId="77b5bf8e-ea7c-482a-9127-d0d1a1fcabd0" providerId="ADAL" clId="{168FF23E-22FA-B148-A149-D5AA627F7B1D}" dt="2024-04-16T00:48:13.347" v="2790" actId="1076"/>
        <pc:sldMkLst>
          <pc:docMk/>
          <pc:sldMk cId="2719611509" sldId="262"/>
        </pc:sldMkLst>
        <pc:spChg chg="mod">
          <ac:chgData name="Lin, Xiaoli" userId="77b5bf8e-ea7c-482a-9127-d0d1a1fcabd0" providerId="ADAL" clId="{168FF23E-22FA-B148-A149-D5AA627F7B1D}" dt="2024-04-16T00:37:29.917" v="2466" actId="20577"/>
          <ac:spMkLst>
            <pc:docMk/>
            <pc:sldMk cId="2719611509" sldId="262"/>
            <ac:spMk id="2" creationId="{122E29D2-9234-3210-998C-FE5D1BE10E5B}"/>
          </ac:spMkLst>
        </pc:spChg>
        <pc:spChg chg="mod">
          <ac:chgData name="Lin, Xiaoli" userId="77b5bf8e-ea7c-482a-9127-d0d1a1fcabd0" providerId="ADAL" clId="{168FF23E-22FA-B148-A149-D5AA627F7B1D}" dt="2024-04-16T00:48:13.347" v="2790" actId="1076"/>
          <ac:spMkLst>
            <pc:docMk/>
            <pc:sldMk cId="2719611509" sldId="262"/>
            <ac:spMk id="3" creationId="{7A7053D0-8E2E-B47B-C475-50BF78C79385}"/>
          </ac:spMkLst>
        </pc:spChg>
      </pc:sldChg>
      <pc:sldChg chg="modSp">
        <pc:chgData name="Lin, Xiaoli" userId="77b5bf8e-ea7c-482a-9127-d0d1a1fcabd0" providerId="ADAL" clId="{168FF23E-22FA-B148-A149-D5AA627F7B1D}" dt="2024-04-16T03:46:17.011" v="3728"/>
        <pc:sldMkLst>
          <pc:docMk/>
          <pc:sldMk cId="1859091650" sldId="263"/>
        </pc:sldMkLst>
        <pc:spChg chg="mod">
          <ac:chgData name="Lin, Xiaoli" userId="77b5bf8e-ea7c-482a-9127-d0d1a1fcabd0" providerId="ADAL" clId="{168FF23E-22FA-B148-A149-D5AA627F7B1D}" dt="2024-04-16T03:46:17.011" v="3728"/>
          <ac:spMkLst>
            <pc:docMk/>
            <pc:sldMk cId="1859091650" sldId="263"/>
            <ac:spMk id="2" creationId="{122E29D2-9234-3210-998C-FE5D1BE10E5B}"/>
          </ac:spMkLst>
        </pc:spChg>
        <pc:spChg chg="mod">
          <ac:chgData name="Lin, Xiaoli" userId="77b5bf8e-ea7c-482a-9127-d0d1a1fcabd0" providerId="ADAL" clId="{168FF23E-22FA-B148-A149-D5AA627F7B1D}" dt="2024-04-16T03:46:17.011" v="3728"/>
          <ac:spMkLst>
            <pc:docMk/>
            <pc:sldMk cId="1859091650" sldId="263"/>
            <ac:spMk id="3" creationId="{7A7053D0-8E2E-B47B-C475-50BF78C79385}"/>
          </ac:spMkLst>
        </pc:spChg>
      </pc:sldChg>
      <pc:sldChg chg="modSp">
        <pc:chgData name="Lin, Xiaoli" userId="77b5bf8e-ea7c-482a-9127-d0d1a1fcabd0" providerId="ADAL" clId="{168FF23E-22FA-B148-A149-D5AA627F7B1D}" dt="2024-04-16T03:46:17.011" v="3728"/>
        <pc:sldMkLst>
          <pc:docMk/>
          <pc:sldMk cId="2989156567" sldId="268"/>
        </pc:sldMkLst>
        <pc:spChg chg="mod">
          <ac:chgData name="Lin, Xiaoli" userId="77b5bf8e-ea7c-482a-9127-d0d1a1fcabd0" providerId="ADAL" clId="{168FF23E-22FA-B148-A149-D5AA627F7B1D}" dt="2024-04-16T03:46:17.011" v="3728"/>
          <ac:spMkLst>
            <pc:docMk/>
            <pc:sldMk cId="2989156567" sldId="268"/>
            <ac:spMk id="2" creationId="{122E29D2-9234-3210-998C-FE5D1BE10E5B}"/>
          </ac:spMkLst>
        </pc:spChg>
        <pc:spChg chg="mod">
          <ac:chgData name="Lin, Xiaoli" userId="77b5bf8e-ea7c-482a-9127-d0d1a1fcabd0" providerId="ADAL" clId="{168FF23E-22FA-B148-A149-D5AA627F7B1D}" dt="2024-04-16T03:46:17.011" v="3728"/>
          <ac:spMkLst>
            <pc:docMk/>
            <pc:sldMk cId="2989156567" sldId="268"/>
            <ac:spMk id="3" creationId="{7A7053D0-8E2E-B47B-C475-50BF78C79385}"/>
          </ac:spMkLst>
        </pc:spChg>
      </pc:sldChg>
      <pc:sldChg chg="addSp delSp modSp del mod">
        <pc:chgData name="Lin, Xiaoli" userId="77b5bf8e-ea7c-482a-9127-d0d1a1fcabd0" providerId="ADAL" clId="{168FF23E-22FA-B148-A149-D5AA627F7B1D}" dt="2024-04-16T00:53:38.820" v="3051" actId="2696"/>
        <pc:sldMkLst>
          <pc:docMk/>
          <pc:sldMk cId="1802076303" sldId="271"/>
        </pc:sldMkLst>
        <pc:spChg chg="mod">
          <ac:chgData name="Lin, Xiaoli" userId="77b5bf8e-ea7c-482a-9127-d0d1a1fcabd0" providerId="ADAL" clId="{168FF23E-22FA-B148-A149-D5AA627F7B1D}" dt="2024-04-15T23:47:38.039" v="1738"/>
          <ac:spMkLst>
            <pc:docMk/>
            <pc:sldMk cId="1802076303" sldId="271"/>
            <ac:spMk id="3" creationId="{7A7053D0-8E2E-B47B-C475-50BF78C79385}"/>
          </ac:spMkLst>
        </pc:spChg>
        <pc:picChg chg="add del mod">
          <ac:chgData name="Lin, Xiaoli" userId="77b5bf8e-ea7c-482a-9127-d0d1a1fcabd0" providerId="ADAL" clId="{168FF23E-22FA-B148-A149-D5AA627F7B1D}" dt="2024-04-16T00:18:21.122" v="1966" actId="478"/>
          <ac:picMkLst>
            <pc:docMk/>
            <pc:sldMk cId="1802076303" sldId="271"/>
            <ac:picMk id="4" creationId="{0CA06441-F3EE-45CC-2D95-C869F36A76FF}"/>
          </ac:picMkLst>
        </pc:picChg>
      </pc:sldChg>
      <pc:sldChg chg="addSp delSp modSp mod">
        <pc:chgData name="Lin, Xiaoli" userId="77b5bf8e-ea7c-482a-9127-d0d1a1fcabd0" providerId="ADAL" clId="{168FF23E-22FA-B148-A149-D5AA627F7B1D}" dt="2024-04-16T00:56:28.990" v="3088" actId="1076"/>
        <pc:sldMkLst>
          <pc:docMk/>
          <pc:sldMk cId="3839880383" sldId="272"/>
        </pc:sldMkLst>
        <pc:spChg chg="mod">
          <ac:chgData name="Lin, Xiaoli" userId="77b5bf8e-ea7c-482a-9127-d0d1a1fcabd0" providerId="ADAL" clId="{168FF23E-22FA-B148-A149-D5AA627F7B1D}" dt="2024-04-16T00:46:27.170" v="2684" actId="20577"/>
          <ac:spMkLst>
            <pc:docMk/>
            <pc:sldMk cId="3839880383" sldId="272"/>
            <ac:spMk id="2" creationId="{122E29D2-9234-3210-998C-FE5D1BE10E5B}"/>
          </ac:spMkLst>
        </pc:spChg>
        <pc:spChg chg="mod">
          <ac:chgData name="Lin, Xiaoli" userId="77b5bf8e-ea7c-482a-9127-d0d1a1fcabd0" providerId="ADAL" clId="{168FF23E-22FA-B148-A149-D5AA627F7B1D}" dt="2024-04-16T00:46:00.037" v="2668" actId="1076"/>
          <ac:spMkLst>
            <pc:docMk/>
            <pc:sldMk cId="3839880383" sldId="272"/>
            <ac:spMk id="3" creationId="{7A7053D0-8E2E-B47B-C475-50BF78C79385}"/>
          </ac:spMkLst>
        </pc:spChg>
        <pc:spChg chg="add mod">
          <ac:chgData name="Lin, Xiaoli" userId="77b5bf8e-ea7c-482a-9127-d0d1a1fcabd0" providerId="ADAL" clId="{168FF23E-22FA-B148-A149-D5AA627F7B1D}" dt="2024-04-16T00:43:14.635" v="2591" actId="1076"/>
          <ac:spMkLst>
            <pc:docMk/>
            <pc:sldMk cId="3839880383" sldId="272"/>
            <ac:spMk id="4" creationId="{31794DB1-92D1-BF5A-16FD-7648ED965E40}"/>
          </ac:spMkLst>
        </pc:spChg>
        <pc:spChg chg="add mod">
          <ac:chgData name="Lin, Xiaoli" userId="77b5bf8e-ea7c-482a-9127-d0d1a1fcabd0" providerId="ADAL" clId="{168FF23E-22FA-B148-A149-D5AA627F7B1D}" dt="2024-04-16T00:43:20.458" v="2592" actId="1076"/>
          <ac:spMkLst>
            <pc:docMk/>
            <pc:sldMk cId="3839880383" sldId="272"/>
            <ac:spMk id="8" creationId="{E8D8CCE6-A93E-7C9A-B3BB-FBC1BA8E35AF}"/>
          </ac:spMkLst>
        </pc:spChg>
        <pc:spChg chg="add mod">
          <ac:chgData name="Lin, Xiaoli" userId="77b5bf8e-ea7c-482a-9127-d0d1a1fcabd0" providerId="ADAL" clId="{168FF23E-22FA-B148-A149-D5AA627F7B1D}" dt="2024-04-16T00:43:51.258" v="2599" actId="1076"/>
          <ac:spMkLst>
            <pc:docMk/>
            <pc:sldMk cId="3839880383" sldId="272"/>
            <ac:spMk id="9" creationId="{00622FB8-6605-4177-3239-389352E721DF}"/>
          </ac:spMkLst>
        </pc:spChg>
        <pc:picChg chg="add del mod modCrop">
          <ac:chgData name="Lin, Xiaoli" userId="77b5bf8e-ea7c-482a-9127-d0d1a1fcabd0" providerId="ADAL" clId="{168FF23E-22FA-B148-A149-D5AA627F7B1D}" dt="2024-04-16T00:56:24.378" v="3087" actId="478"/>
          <ac:picMkLst>
            <pc:docMk/>
            <pc:sldMk cId="3839880383" sldId="272"/>
            <ac:picMk id="5" creationId="{9A7DFA76-5F0C-043F-3E94-D9E205215A28}"/>
          </ac:picMkLst>
        </pc:picChg>
        <pc:picChg chg="add mod">
          <ac:chgData name="Lin, Xiaoli" userId="77b5bf8e-ea7c-482a-9127-d0d1a1fcabd0" providerId="ADAL" clId="{168FF23E-22FA-B148-A149-D5AA627F7B1D}" dt="2024-04-16T00:56:28.990" v="3088" actId="1076"/>
          <ac:picMkLst>
            <pc:docMk/>
            <pc:sldMk cId="3839880383" sldId="272"/>
            <ac:picMk id="11" creationId="{3A00598D-E8D0-05D6-AB43-812BD2BB5E8A}"/>
          </ac:picMkLst>
        </pc:picChg>
      </pc:sldChg>
      <pc:sldChg chg="modSp">
        <pc:chgData name="Lin, Xiaoli" userId="77b5bf8e-ea7c-482a-9127-d0d1a1fcabd0" providerId="ADAL" clId="{168FF23E-22FA-B148-A149-D5AA627F7B1D}" dt="2024-04-16T03:46:17.011" v="3728"/>
        <pc:sldMkLst>
          <pc:docMk/>
          <pc:sldMk cId="3823217617" sldId="276"/>
        </pc:sldMkLst>
        <pc:spChg chg="mod">
          <ac:chgData name="Lin, Xiaoli" userId="77b5bf8e-ea7c-482a-9127-d0d1a1fcabd0" providerId="ADAL" clId="{168FF23E-22FA-B148-A149-D5AA627F7B1D}" dt="2024-04-16T03:46:17.011" v="3728"/>
          <ac:spMkLst>
            <pc:docMk/>
            <pc:sldMk cId="3823217617" sldId="276"/>
            <ac:spMk id="2" creationId="{C970275C-4630-6F80-11C6-74F19E1D9E93}"/>
          </ac:spMkLst>
        </pc:spChg>
        <pc:spChg chg="mod">
          <ac:chgData name="Lin, Xiaoli" userId="77b5bf8e-ea7c-482a-9127-d0d1a1fcabd0" providerId="ADAL" clId="{168FF23E-22FA-B148-A149-D5AA627F7B1D}" dt="2024-04-16T03:46:17.011" v="3728"/>
          <ac:spMkLst>
            <pc:docMk/>
            <pc:sldMk cId="3823217617" sldId="276"/>
            <ac:spMk id="3" creationId="{681BA447-8C0F-2667-651B-66730C4C7BA1}"/>
          </ac:spMkLst>
        </pc:spChg>
      </pc:sldChg>
      <pc:sldChg chg="modSp">
        <pc:chgData name="Lin, Xiaoli" userId="77b5bf8e-ea7c-482a-9127-d0d1a1fcabd0" providerId="ADAL" clId="{168FF23E-22FA-B148-A149-D5AA627F7B1D}" dt="2024-04-16T03:46:17.011" v="3728"/>
        <pc:sldMkLst>
          <pc:docMk/>
          <pc:sldMk cId="3331584706" sldId="277"/>
        </pc:sldMkLst>
        <pc:spChg chg="mod">
          <ac:chgData name="Lin, Xiaoli" userId="77b5bf8e-ea7c-482a-9127-d0d1a1fcabd0" providerId="ADAL" clId="{168FF23E-22FA-B148-A149-D5AA627F7B1D}" dt="2024-04-16T03:46:17.011" v="3728"/>
          <ac:spMkLst>
            <pc:docMk/>
            <pc:sldMk cId="3331584706" sldId="277"/>
            <ac:spMk id="2" creationId="{C970275C-4630-6F80-11C6-74F19E1D9E93}"/>
          </ac:spMkLst>
        </pc:spChg>
        <pc:spChg chg="mod">
          <ac:chgData name="Lin, Xiaoli" userId="77b5bf8e-ea7c-482a-9127-d0d1a1fcabd0" providerId="ADAL" clId="{168FF23E-22FA-B148-A149-D5AA627F7B1D}" dt="2024-04-16T03:46:17.011" v="3728"/>
          <ac:spMkLst>
            <pc:docMk/>
            <pc:sldMk cId="3331584706" sldId="277"/>
            <ac:spMk id="3" creationId="{681BA447-8C0F-2667-651B-66730C4C7BA1}"/>
          </ac:spMkLst>
        </pc:spChg>
      </pc:sldChg>
      <pc:sldChg chg="addSp delSp modSp mod addCm modCm">
        <pc:chgData name="Lin, Xiaoli" userId="77b5bf8e-ea7c-482a-9127-d0d1a1fcabd0" providerId="ADAL" clId="{168FF23E-22FA-B148-A149-D5AA627F7B1D}" dt="2024-04-16T18:12:09.227" v="3737" actId="14100"/>
        <pc:sldMkLst>
          <pc:docMk/>
          <pc:sldMk cId="2735645761" sldId="278"/>
        </pc:sldMkLst>
        <pc:spChg chg="mod">
          <ac:chgData name="Lin, Xiaoli" userId="77b5bf8e-ea7c-482a-9127-d0d1a1fcabd0" providerId="ADAL" clId="{168FF23E-22FA-B148-A149-D5AA627F7B1D}" dt="2024-04-16T01:17:14.771" v="3701" actId="20577"/>
          <ac:spMkLst>
            <pc:docMk/>
            <pc:sldMk cId="2735645761" sldId="278"/>
            <ac:spMk id="3" creationId="{7A7053D0-8E2E-B47B-C475-50BF78C79385}"/>
          </ac:spMkLst>
        </pc:spChg>
        <pc:spChg chg="mod">
          <ac:chgData name="Lin, Xiaoli" userId="77b5bf8e-ea7c-482a-9127-d0d1a1fcabd0" providerId="ADAL" clId="{168FF23E-22FA-B148-A149-D5AA627F7B1D}" dt="2024-04-16T03:46:17.011" v="3728"/>
          <ac:spMkLst>
            <pc:docMk/>
            <pc:sldMk cId="2735645761" sldId="278"/>
            <ac:spMk id="5" creationId="{05FD479B-0CBC-DD6C-D5DF-92AA9BA9C7F6}"/>
          </ac:spMkLst>
        </pc:spChg>
        <pc:spChg chg="mod">
          <ac:chgData name="Lin, Xiaoli" userId="77b5bf8e-ea7c-482a-9127-d0d1a1fcabd0" providerId="ADAL" clId="{168FF23E-22FA-B148-A149-D5AA627F7B1D}" dt="2024-04-16T18:12:04.382" v="3736" actId="20577"/>
          <ac:spMkLst>
            <pc:docMk/>
            <pc:sldMk cId="2735645761" sldId="278"/>
            <ac:spMk id="10" creationId="{74A354F7-6076-DB3D-C5C0-128D5D75499D}"/>
          </ac:spMkLst>
        </pc:spChg>
        <pc:picChg chg="del mod">
          <ac:chgData name="Lin, Xiaoli" userId="77b5bf8e-ea7c-482a-9127-d0d1a1fcabd0" providerId="ADAL" clId="{168FF23E-22FA-B148-A149-D5AA627F7B1D}" dt="2024-04-16T01:02:10.372" v="3436" actId="478"/>
          <ac:picMkLst>
            <pc:docMk/>
            <pc:sldMk cId="2735645761" sldId="278"/>
            <ac:picMk id="5" creationId="{F6EE0B21-827A-608E-C307-B5A97854DF12}"/>
          </ac:picMkLst>
        </pc:picChg>
        <pc:picChg chg="add mod">
          <ac:chgData name="Lin, Xiaoli" userId="77b5bf8e-ea7c-482a-9127-d0d1a1fcabd0" providerId="ADAL" clId="{168FF23E-22FA-B148-A149-D5AA627F7B1D}" dt="2024-04-16T01:17:17.601" v="3702" actId="1076"/>
          <ac:picMkLst>
            <pc:docMk/>
            <pc:sldMk cId="2735645761" sldId="278"/>
            <ac:picMk id="7" creationId="{24E80F6D-861F-6832-15FD-3661DAC91535}"/>
          </ac:picMkLst>
        </pc:picChg>
        <pc:picChg chg="del mod">
          <ac:chgData name="Lin, Xiaoli" userId="77b5bf8e-ea7c-482a-9127-d0d1a1fcabd0" providerId="ADAL" clId="{168FF23E-22FA-B148-A149-D5AA627F7B1D}" dt="2024-04-16T01:02:09.375" v="3434" actId="478"/>
          <ac:picMkLst>
            <pc:docMk/>
            <pc:sldMk cId="2735645761" sldId="278"/>
            <ac:picMk id="8" creationId="{1ADF8720-D834-6426-2DD8-09F5E80068D4}"/>
          </ac:picMkLst>
        </pc:picChg>
        <pc:picChg chg="del mod">
          <ac:chgData name="Lin, Xiaoli" userId="77b5bf8e-ea7c-482a-9127-d0d1a1fcabd0" providerId="ADAL" clId="{168FF23E-22FA-B148-A149-D5AA627F7B1D}" dt="2024-04-16T01:02:09.901" v="3435" actId="478"/>
          <ac:picMkLst>
            <pc:docMk/>
            <pc:sldMk cId="2735645761" sldId="278"/>
            <ac:picMk id="10" creationId="{62C0CABA-A32C-5595-0A50-F970C7D9B032}"/>
          </ac:picMkLst>
        </pc:picChg>
        <pc:picChg chg="mod">
          <ac:chgData name="Lin, Xiaoli" userId="77b5bf8e-ea7c-482a-9127-d0d1a1fcabd0" providerId="ADAL" clId="{168FF23E-22FA-B148-A149-D5AA627F7B1D}" dt="2024-04-16T18:12:09.227" v="3737" actId="14100"/>
          <ac:picMkLst>
            <pc:docMk/>
            <pc:sldMk cId="2735645761" sldId="278"/>
            <ac:picMk id="12" creationId="{6E161561-EAC8-E13C-95F6-5CEF3D275E1F}"/>
          </ac:picMkLst>
        </pc:picChg>
        <pc:extLst>
          <p:ext xmlns:p="http://schemas.openxmlformats.org/presentationml/2006/main" uri="{D6D511B9-2390-475A-947B-AFAB55BFBCF1}">
            <pc226:cmChg xmlns:pc226="http://schemas.microsoft.com/office/powerpoint/2022/06/main/command" chg="add">
              <pc226:chgData name="Lin, Xiaoli" userId="77b5bf8e-ea7c-482a-9127-d0d1a1fcabd0" providerId="ADAL" clId="{168FF23E-22FA-B148-A149-D5AA627F7B1D}" dt="2024-04-16T01:18:04.535" v="3713"/>
              <pc2:cmMkLst xmlns:pc2="http://schemas.microsoft.com/office/powerpoint/2019/9/main/command">
                <pc:docMk/>
                <pc:sldMk cId="2735645761" sldId="278"/>
                <pc2:cmMk id="{06838221-3F5F-BF44-A2B5-A05D96F111E1}"/>
              </pc2:cmMkLst>
              <pc226:cmRplyChg chg="add">
                <pc226:chgData name="Lin, Xiaoli" userId="77b5bf8e-ea7c-482a-9127-d0d1a1fcabd0" providerId="ADAL" clId="{168FF23E-22FA-B148-A149-D5AA627F7B1D}" dt="2024-04-16T01:18:04.535" v="3713"/>
                <pc2:cmRplyMkLst xmlns:pc2="http://schemas.microsoft.com/office/powerpoint/2019/9/main/command">
                  <pc:docMk/>
                  <pc:sldMk cId="2735645761" sldId="278"/>
                  <pc2:cmMk id="{06838221-3F5F-BF44-A2B5-A05D96F111E1}"/>
                  <pc2:cmRplyMk id="{7D1A71C9-8ECF-2F48-9C32-6B17851C9779}"/>
                </pc2:cmRplyMkLst>
              </pc226:cmRplyChg>
            </pc226:cmChg>
          </p:ext>
        </pc:extLst>
      </pc:sldChg>
      <pc:sldChg chg="modSp mod">
        <pc:chgData name="Lin, Xiaoli" userId="77b5bf8e-ea7c-482a-9127-d0d1a1fcabd0" providerId="ADAL" clId="{168FF23E-22FA-B148-A149-D5AA627F7B1D}" dt="2024-04-16T03:46:17.011" v="3728"/>
        <pc:sldMkLst>
          <pc:docMk/>
          <pc:sldMk cId="2938522604" sldId="279"/>
        </pc:sldMkLst>
        <pc:spChg chg="mod">
          <ac:chgData name="Lin, Xiaoli" userId="77b5bf8e-ea7c-482a-9127-d0d1a1fcabd0" providerId="ADAL" clId="{168FF23E-22FA-B148-A149-D5AA627F7B1D}" dt="2024-04-16T03:46:17.011" v="3728"/>
          <ac:spMkLst>
            <pc:docMk/>
            <pc:sldMk cId="2938522604" sldId="279"/>
            <ac:spMk id="2" creationId="{122E29D2-9234-3210-998C-FE5D1BE10E5B}"/>
          </ac:spMkLst>
        </pc:spChg>
        <pc:spChg chg="mod">
          <ac:chgData name="Lin, Xiaoli" userId="77b5bf8e-ea7c-482a-9127-d0d1a1fcabd0" providerId="ADAL" clId="{168FF23E-22FA-B148-A149-D5AA627F7B1D}" dt="2024-04-16T03:46:17.011" v="3728"/>
          <ac:spMkLst>
            <pc:docMk/>
            <pc:sldMk cId="2938522604" sldId="279"/>
            <ac:spMk id="3" creationId="{7A7053D0-8E2E-B47B-C475-50BF78C79385}"/>
          </ac:spMkLst>
        </pc:spChg>
      </pc:sldChg>
      <pc:sldChg chg="modSp">
        <pc:chgData name="Lin, Xiaoli" userId="77b5bf8e-ea7c-482a-9127-d0d1a1fcabd0" providerId="ADAL" clId="{168FF23E-22FA-B148-A149-D5AA627F7B1D}" dt="2024-04-16T03:46:17.011" v="3728"/>
        <pc:sldMkLst>
          <pc:docMk/>
          <pc:sldMk cId="1024533978" sldId="280"/>
        </pc:sldMkLst>
        <pc:spChg chg="mod">
          <ac:chgData name="Lin, Xiaoli" userId="77b5bf8e-ea7c-482a-9127-d0d1a1fcabd0" providerId="ADAL" clId="{168FF23E-22FA-B148-A149-D5AA627F7B1D}" dt="2024-04-16T03:46:17.011" v="3728"/>
          <ac:spMkLst>
            <pc:docMk/>
            <pc:sldMk cId="1024533978" sldId="280"/>
            <ac:spMk id="2" creationId="{122E29D2-9234-3210-998C-FE5D1BE10E5B}"/>
          </ac:spMkLst>
        </pc:spChg>
        <pc:spChg chg="mod">
          <ac:chgData name="Lin, Xiaoli" userId="77b5bf8e-ea7c-482a-9127-d0d1a1fcabd0" providerId="ADAL" clId="{168FF23E-22FA-B148-A149-D5AA627F7B1D}" dt="2024-04-16T03:46:17.011" v="3728"/>
          <ac:spMkLst>
            <pc:docMk/>
            <pc:sldMk cId="1024533978" sldId="280"/>
            <ac:spMk id="3" creationId="{7A7053D0-8E2E-B47B-C475-50BF78C79385}"/>
          </ac:spMkLst>
        </pc:spChg>
      </pc:sldChg>
      <pc:sldChg chg="addSp modSp mod">
        <pc:chgData name="Lin, Xiaoli" userId="77b5bf8e-ea7c-482a-9127-d0d1a1fcabd0" providerId="ADAL" clId="{168FF23E-22FA-B148-A149-D5AA627F7B1D}" dt="2024-04-16T03:46:17.011" v="3728"/>
        <pc:sldMkLst>
          <pc:docMk/>
          <pc:sldMk cId="105282891" sldId="281"/>
        </pc:sldMkLst>
        <pc:spChg chg="mod">
          <ac:chgData name="Lin, Xiaoli" userId="77b5bf8e-ea7c-482a-9127-d0d1a1fcabd0" providerId="ADAL" clId="{168FF23E-22FA-B148-A149-D5AA627F7B1D}" dt="2024-04-16T03:46:17.011" v="3728"/>
          <ac:spMkLst>
            <pc:docMk/>
            <pc:sldMk cId="105282891" sldId="281"/>
            <ac:spMk id="2" creationId="{122E29D2-9234-3210-998C-FE5D1BE10E5B}"/>
          </ac:spMkLst>
        </pc:spChg>
        <pc:spChg chg="mod">
          <ac:chgData name="Lin, Xiaoli" userId="77b5bf8e-ea7c-482a-9127-d0d1a1fcabd0" providerId="ADAL" clId="{168FF23E-22FA-B148-A149-D5AA627F7B1D}" dt="2024-04-16T03:46:17.011" v="3728"/>
          <ac:spMkLst>
            <pc:docMk/>
            <pc:sldMk cId="105282891" sldId="281"/>
            <ac:spMk id="3" creationId="{7A7053D0-8E2E-B47B-C475-50BF78C79385}"/>
          </ac:spMkLst>
        </pc:spChg>
        <pc:spChg chg="mod">
          <ac:chgData name="Lin, Xiaoli" userId="77b5bf8e-ea7c-482a-9127-d0d1a1fcabd0" providerId="ADAL" clId="{168FF23E-22FA-B148-A149-D5AA627F7B1D}" dt="2024-04-16T00:31:40.403" v="2345" actId="1076"/>
          <ac:spMkLst>
            <pc:docMk/>
            <pc:sldMk cId="105282891" sldId="281"/>
            <ac:spMk id="8" creationId="{A22ED6B7-97AF-E1D1-BC0E-28E51D22C6D0}"/>
          </ac:spMkLst>
        </pc:spChg>
        <pc:graphicFrameChg chg="add mod">
          <ac:chgData name="Lin, Xiaoli" userId="77b5bf8e-ea7c-482a-9127-d0d1a1fcabd0" providerId="ADAL" clId="{168FF23E-22FA-B148-A149-D5AA627F7B1D}" dt="2024-04-16T00:31:36.698" v="2344" actId="1076"/>
          <ac:graphicFrameMkLst>
            <pc:docMk/>
            <pc:sldMk cId="105282891" sldId="281"/>
            <ac:graphicFrameMk id="4" creationId="{0548261C-156A-44C7-D2F1-AE0071512561}"/>
          </ac:graphicFrameMkLst>
        </pc:graphicFrameChg>
      </pc:sldChg>
      <pc:sldChg chg="addSp delSp modSp mod">
        <pc:chgData name="Lin, Xiaoli" userId="77b5bf8e-ea7c-482a-9127-d0d1a1fcabd0" providerId="ADAL" clId="{168FF23E-22FA-B148-A149-D5AA627F7B1D}" dt="2024-04-16T03:46:17.011" v="3728"/>
        <pc:sldMkLst>
          <pc:docMk/>
          <pc:sldMk cId="1787180316" sldId="282"/>
        </pc:sldMkLst>
        <pc:spChg chg="mod">
          <ac:chgData name="Lin, Xiaoli" userId="77b5bf8e-ea7c-482a-9127-d0d1a1fcabd0" providerId="ADAL" clId="{168FF23E-22FA-B148-A149-D5AA627F7B1D}" dt="2024-04-16T03:46:17.011" v="3728"/>
          <ac:spMkLst>
            <pc:docMk/>
            <pc:sldMk cId="1787180316" sldId="282"/>
            <ac:spMk id="2" creationId="{122E29D2-9234-3210-998C-FE5D1BE10E5B}"/>
          </ac:spMkLst>
        </pc:spChg>
        <pc:spChg chg="mod">
          <ac:chgData name="Lin, Xiaoli" userId="77b5bf8e-ea7c-482a-9127-d0d1a1fcabd0" providerId="ADAL" clId="{168FF23E-22FA-B148-A149-D5AA627F7B1D}" dt="2024-04-16T03:46:17.011" v="3728"/>
          <ac:spMkLst>
            <pc:docMk/>
            <pc:sldMk cId="1787180316" sldId="282"/>
            <ac:spMk id="3" creationId="{7A7053D0-8E2E-B47B-C475-50BF78C79385}"/>
          </ac:spMkLst>
        </pc:spChg>
        <pc:spChg chg="mod">
          <ac:chgData name="Lin, Xiaoli" userId="77b5bf8e-ea7c-482a-9127-d0d1a1fcabd0" providerId="ADAL" clId="{168FF23E-22FA-B148-A149-D5AA627F7B1D}" dt="2024-04-15T06:55:30.299" v="377" actId="20577"/>
          <ac:spMkLst>
            <pc:docMk/>
            <pc:sldMk cId="1787180316" sldId="282"/>
            <ac:spMk id="6" creationId="{AC5DCED2-1D33-1F6A-C315-528758DB3B58}"/>
          </ac:spMkLst>
        </pc:spChg>
        <pc:graphicFrameChg chg="add del mod modGraphic">
          <ac:chgData name="Lin, Xiaoli" userId="77b5bf8e-ea7c-482a-9127-d0d1a1fcabd0" providerId="ADAL" clId="{168FF23E-22FA-B148-A149-D5AA627F7B1D}" dt="2024-04-15T06:54:32.522" v="293" actId="478"/>
          <ac:graphicFrameMkLst>
            <pc:docMk/>
            <pc:sldMk cId="1787180316" sldId="282"/>
            <ac:graphicFrameMk id="4" creationId="{9A156CB1-E8FA-03CF-7208-6EB50E834CB3}"/>
          </ac:graphicFrameMkLst>
        </pc:graphicFrameChg>
        <pc:graphicFrameChg chg="add mod modGraphic">
          <ac:chgData name="Lin, Xiaoli" userId="77b5bf8e-ea7c-482a-9127-d0d1a1fcabd0" providerId="ADAL" clId="{168FF23E-22FA-B148-A149-D5AA627F7B1D}" dt="2024-04-15T06:55:17.970" v="352" actId="1076"/>
          <ac:graphicFrameMkLst>
            <pc:docMk/>
            <pc:sldMk cId="1787180316" sldId="282"/>
            <ac:graphicFrameMk id="5" creationId="{6667627C-BFD5-1DF1-44BE-E3B57F5E7301}"/>
          </ac:graphicFrameMkLst>
        </pc:graphicFrameChg>
      </pc:sldChg>
      <pc:sldChg chg="modSp">
        <pc:chgData name="Lin, Xiaoli" userId="77b5bf8e-ea7c-482a-9127-d0d1a1fcabd0" providerId="ADAL" clId="{168FF23E-22FA-B148-A149-D5AA627F7B1D}" dt="2024-04-16T03:46:17.011" v="3728"/>
        <pc:sldMkLst>
          <pc:docMk/>
          <pc:sldMk cId="1223973332" sldId="284"/>
        </pc:sldMkLst>
        <pc:spChg chg="mod">
          <ac:chgData name="Lin, Xiaoli" userId="77b5bf8e-ea7c-482a-9127-d0d1a1fcabd0" providerId="ADAL" clId="{168FF23E-22FA-B148-A149-D5AA627F7B1D}" dt="2024-04-16T03:46:17.011" v="3728"/>
          <ac:spMkLst>
            <pc:docMk/>
            <pc:sldMk cId="1223973332" sldId="284"/>
            <ac:spMk id="2" creationId="{122E29D2-9234-3210-998C-FE5D1BE10E5B}"/>
          </ac:spMkLst>
        </pc:spChg>
        <pc:spChg chg="mod">
          <ac:chgData name="Lin, Xiaoli" userId="77b5bf8e-ea7c-482a-9127-d0d1a1fcabd0" providerId="ADAL" clId="{168FF23E-22FA-B148-A149-D5AA627F7B1D}" dt="2024-04-16T03:46:17.011" v="3728"/>
          <ac:spMkLst>
            <pc:docMk/>
            <pc:sldMk cId="1223973332" sldId="284"/>
            <ac:spMk id="3" creationId="{7A7053D0-8E2E-B47B-C475-50BF78C79385}"/>
          </ac:spMkLst>
        </pc:spChg>
      </pc:sldChg>
      <pc:sldChg chg="modSp">
        <pc:chgData name="Lin, Xiaoli" userId="77b5bf8e-ea7c-482a-9127-d0d1a1fcabd0" providerId="ADAL" clId="{168FF23E-22FA-B148-A149-D5AA627F7B1D}" dt="2024-04-16T03:46:17.011" v="3728"/>
        <pc:sldMkLst>
          <pc:docMk/>
          <pc:sldMk cId="3217730150" sldId="285"/>
        </pc:sldMkLst>
        <pc:spChg chg="mod">
          <ac:chgData name="Lin, Xiaoli" userId="77b5bf8e-ea7c-482a-9127-d0d1a1fcabd0" providerId="ADAL" clId="{168FF23E-22FA-B148-A149-D5AA627F7B1D}" dt="2024-04-16T03:46:17.011" v="3728"/>
          <ac:spMkLst>
            <pc:docMk/>
            <pc:sldMk cId="3217730150" sldId="285"/>
            <ac:spMk id="2" creationId="{122E29D2-9234-3210-998C-FE5D1BE10E5B}"/>
          </ac:spMkLst>
        </pc:spChg>
        <pc:spChg chg="mod">
          <ac:chgData name="Lin, Xiaoli" userId="77b5bf8e-ea7c-482a-9127-d0d1a1fcabd0" providerId="ADAL" clId="{168FF23E-22FA-B148-A149-D5AA627F7B1D}" dt="2024-04-16T03:46:17.011" v="3728"/>
          <ac:spMkLst>
            <pc:docMk/>
            <pc:sldMk cId="3217730150" sldId="285"/>
            <ac:spMk id="3" creationId="{7A7053D0-8E2E-B47B-C475-50BF78C79385}"/>
          </ac:spMkLst>
        </pc:spChg>
      </pc:sldChg>
      <pc:sldChg chg="modSp">
        <pc:chgData name="Lin, Xiaoli" userId="77b5bf8e-ea7c-482a-9127-d0d1a1fcabd0" providerId="ADAL" clId="{168FF23E-22FA-B148-A149-D5AA627F7B1D}" dt="2024-04-16T03:46:17.011" v="3728"/>
        <pc:sldMkLst>
          <pc:docMk/>
          <pc:sldMk cId="799533471" sldId="286"/>
        </pc:sldMkLst>
        <pc:spChg chg="mod">
          <ac:chgData name="Lin, Xiaoli" userId="77b5bf8e-ea7c-482a-9127-d0d1a1fcabd0" providerId="ADAL" clId="{168FF23E-22FA-B148-A149-D5AA627F7B1D}" dt="2024-04-16T03:46:17.011" v="3728"/>
          <ac:spMkLst>
            <pc:docMk/>
            <pc:sldMk cId="799533471" sldId="286"/>
            <ac:spMk id="2" creationId="{122E29D2-9234-3210-998C-FE5D1BE10E5B}"/>
          </ac:spMkLst>
        </pc:spChg>
        <pc:spChg chg="mod">
          <ac:chgData name="Lin, Xiaoli" userId="77b5bf8e-ea7c-482a-9127-d0d1a1fcabd0" providerId="ADAL" clId="{168FF23E-22FA-B148-A149-D5AA627F7B1D}" dt="2024-04-16T03:46:17.011" v="3728"/>
          <ac:spMkLst>
            <pc:docMk/>
            <pc:sldMk cId="799533471" sldId="286"/>
            <ac:spMk id="3" creationId="{7A7053D0-8E2E-B47B-C475-50BF78C79385}"/>
          </ac:spMkLst>
        </pc:spChg>
      </pc:sldChg>
      <pc:sldChg chg="modSp">
        <pc:chgData name="Lin, Xiaoli" userId="77b5bf8e-ea7c-482a-9127-d0d1a1fcabd0" providerId="ADAL" clId="{168FF23E-22FA-B148-A149-D5AA627F7B1D}" dt="2024-04-16T03:46:17.011" v="3728"/>
        <pc:sldMkLst>
          <pc:docMk/>
          <pc:sldMk cId="3991907944" sldId="287"/>
        </pc:sldMkLst>
        <pc:spChg chg="mod">
          <ac:chgData name="Lin, Xiaoli" userId="77b5bf8e-ea7c-482a-9127-d0d1a1fcabd0" providerId="ADAL" clId="{168FF23E-22FA-B148-A149-D5AA627F7B1D}" dt="2024-04-16T03:46:17.011" v="3728"/>
          <ac:spMkLst>
            <pc:docMk/>
            <pc:sldMk cId="3991907944" sldId="287"/>
            <ac:spMk id="2" creationId="{122E29D2-9234-3210-998C-FE5D1BE10E5B}"/>
          </ac:spMkLst>
        </pc:spChg>
        <pc:spChg chg="mod">
          <ac:chgData name="Lin, Xiaoli" userId="77b5bf8e-ea7c-482a-9127-d0d1a1fcabd0" providerId="ADAL" clId="{168FF23E-22FA-B148-A149-D5AA627F7B1D}" dt="2024-04-16T03:46:17.011" v="3728"/>
          <ac:spMkLst>
            <pc:docMk/>
            <pc:sldMk cId="3991907944" sldId="287"/>
            <ac:spMk id="3" creationId="{7A7053D0-8E2E-B47B-C475-50BF78C79385}"/>
          </ac:spMkLst>
        </pc:spChg>
      </pc:sldChg>
      <pc:sldChg chg="addSp delSp modSp add mod ord">
        <pc:chgData name="Lin, Xiaoli" userId="77b5bf8e-ea7c-482a-9127-d0d1a1fcabd0" providerId="ADAL" clId="{168FF23E-22FA-B148-A149-D5AA627F7B1D}" dt="2024-04-16T01:02:52.763" v="3464" actId="20577"/>
        <pc:sldMkLst>
          <pc:docMk/>
          <pc:sldMk cId="1432755558" sldId="288"/>
        </pc:sldMkLst>
        <pc:spChg chg="mod">
          <ac:chgData name="Lin, Xiaoli" userId="77b5bf8e-ea7c-482a-9127-d0d1a1fcabd0" providerId="ADAL" clId="{168FF23E-22FA-B148-A149-D5AA627F7B1D}" dt="2024-04-16T01:02:52.763" v="3464" actId="20577"/>
          <ac:spMkLst>
            <pc:docMk/>
            <pc:sldMk cId="1432755558" sldId="288"/>
            <ac:spMk id="2" creationId="{122E29D2-9234-3210-998C-FE5D1BE10E5B}"/>
          </ac:spMkLst>
        </pc:spChg>
        <pc:spChg chg="mod">
          <ac:chgData name="Lin, Xiaoli" userId="77b5bf8e-ea7c-482a-9127-d0d1a1fcabd0" providerId="ADAL" clId="{168FF23E-22FA-B148-A149-D5AA627F7B1D}" dt="2024-04-16T00:30:09.646" v="2230" actId="1076"/>
          <ac:spMkLst>
            <pc:docMk/>
            <pc:sldMk cId="1432755558" sldId="288"/>
            <ac:spMk id="3" creationId="{7A7053D0-8E2E-B47B-C475-50BF78C79385}"/>
          </ac:spMkLst>
        </pc:spChg>
        <pc:spChg chg="mod">
          <ac:chgData name="Lin, Xiaoli" userId="77b5bf8e-ea7c-482a-9127-d0d1a1fcabd0" providerId="ADAL" clId="{168FF23E-22FA-B148-A149-D5AA627F7B1D}" dt="2024-04-15T07:22:01.918" v="613" actId="20577"/>
          <ac:spMkLst>
            <pc:docMk/>
            <pc:sldMk cId="1432755558" sldId="288"/>
            <ac:spMk id="6" creationId="{AC5DCED2-1D33-1F6A-C315-528758DB3B58}"/>
          </ac:spMkLst>
        </pc:spChg>
        <pc:graphicFrameChg chg="add del mod modGraphic">
          <ac:chgData name="Lin, Xiaoli" userId="77b5bf8e-ea7c-482a-9127-d0d1a1fcabd0" providerId="ADAL" clId="{168FF23E-22FA-B148-A149-D5AA627F7B1D}" dt="2024-04-15T09:00:29.744" v="1178" actId="478"/>
          <ac:graphicFrameMkLst>
            <pc:docMk/>
            <pc:sldMk cId="1432755558" sldId="288"/>
            <ac:graphicFrameMk id="4" creationId="{9A156CB1-E8FA-03CF-7208-6EB50E834CB3}"/>
          </ac:graphicFrameMkLst>
        </pc:graphicFrameChg>
        <pc:graphicFrameChg chg="del">
          <ac:chgData name="Lin, Xiaoli" userId="77b5bf8e-ea7c-482a-9127-d0d1a1fcabd0" providerId="ADAL" clId="{168FF23E-22FA-B148-A149-D5AA627F7B1D}" dt="2024-04-15T06:55:44.767" v="378" actId="478"/>
          <ac:graphicFrameMkLst>
            <pc:docMk/>
            <pc:sldMk cId="1432755558" sldId="288"/>
            <ac:graphicFrameMk id="5" creationId="{6667627C-BFD5-1DF1-44BE-E3B57F5E7301}"/>
          </ac:graphicFrameMkLst>
        </pc:graphicFrameChg>
      </pc:sldChg>
      <pc:sldChg chg="modSp add mod">
        <pc:chgData name="Lin, Xiaoli" userId="77b5bf8e-ea7c-482a-9127-d0d1a1fcabd0" providerId="ADAL" clId="{168FF23E-22FA-B148-A149-D5AA627F7B1D}" dt="2024-04-16T03:46:17.011" v="3728"/>
        <pc:sldMkLst>
          <pc:docMk/>
          <pc:sldMk cId="1067825137" sldId="289"/>
        </pc:sldMkLst>
        <pc:spChg chg="mod">
          <ac:chgData name="Lin, Xiaoli" userId="77b5bf8e-ea7c-482a-9127-d0d1a1fcabd0" providerId="ADAL" clId="{168FF23E-22FA-B148-A149-D5AA627F7B1D}" dt="2024-04-16T03:46:17.011" v="3728"/>
          <ac:spMkLst>
            <pc:docMk/>
            <pc:sldMk cId="1067825137" sldId="289"/>
            <ac:spMk id="2" creationId="{122E29D2-9234-3210-998C-FE5D1BE10E5B}"/>
          </ac:spMkLst>
        </pc:spChg>
        <pc:spChg chg="mod">
          <ac:chgData name="Lin, Xiaoli" userId="77b5bf8e-ea7c-482a-9127-d0d1a1fcabd0" providerId="ADAL" clId="{168FF23E-22FA-B148-A149-D5AA627F7B1D}" dt="2024-04-16T03:46:17.011" v="3728"/>
          <ac:spMkLst>
            <pc:docMk/>
            <pc:sldMk cId="1067825137" sldId="289"/>
            <ac:spMk id="3" creationId="{7A7053D0-8E2E-B47B-C475-50BF78C79385}"/>
          </ac:spMkLst>
        </pc:spChg>
        <pc:spChg chg="mod">
          <ac:chgData name="Lin, Xiaoli" userId="77b5bf8e-ea7c-482a-9127-d0d1a1fcabd0" providerId="ADAL" clId="{168FF23E-22FA-B148-A149-D5AA627F7B1D}" dt="2024-04-15T07:20:16.848" v="569" actId="20577"/>
          <ac:spMkLst>
            <pc:docMk/>
            <pc:sldMk cId="1067825137" sldId="289"/>
            <ac:spMk id="6" creationId="{AC5DCED2-1D33-1F6A-C315-528758DB3B58}"/>
          </ac:spMkLst>
        </pc:spChg>
        <pc:graphicFrameChg chg="mod modGraphic">
          <ac:chgData name="Lin, Xiaoli" userId="77b5bf8e-ea7c-482a-9127-d0d1a1fcabd0" providerId="ADAL" clId="{168FF23E-22FA-B148-A149-D5AA627F7B1D}" dt="2024-04-15T08:58:16.535" v="1050" actId="20577"/>
          <ac:graphicFrameMkLst>
            <pc:docMk/>
            <pc:sldMk cId="1067825137" sldId="289"/>
            <ac:graphicFrameMk id="5" creationId="{6667627C-BFD5-1DF1-44BE-E3B57F5E7301}"/>
          </ac:graphicFrameMkLst>
        </pc:graphicFrameChg>
      </pc:sldChg>
      <pc:sldChg chg="addSp delSp modSp add mod">
        <pc:chgData name="Lin, Xiaoli" userId="77b5bf8e-ea7c-482a-9127-d0d1a1fcabd0" providerId="ADAL" clId="{168FF23E-22FA-B148-A149-D5AA627F7B1D}" dt="2024-04-16T00:56:38.812" v="3090" actId="20577"/>
        <pc:sldMkLst>
          <pc:docMk/>
          <pc:sldMk cId="2770174149" sldId="290"/>
        </pc:sldMkLst>
        <pc:spChg chg="mod">
          <ac:chgData name="Lin, Xiaoli" userId="77b5bf8e-ea7c-482a-9127-d0d1a1fcabd0" providerId="ADAL" clId="{168FF23E-22FA-B148-A149-D5AA627F7B1D}" dt="2024-04-16T00:56:38.812" v="3090" actId="20577"/>
          <ac:spMkLst>
            <pc:docMk/>
            <pc:sldMk cId="2770174149" sldId="290"/>
            <ac:spMk id="2" creationId="{122E29D2-9234-3210-998C-FE5D1BE10E5B}"/>
          </ac:spMkLst>
        </pc:spChg>
        <pc:spChg chg="mod">
          <ac:chgData name="Lin, Xiaoli" userId="77b5bf8e-ea7c-482a-9127-d0d1a1fcabd0" providerId="ADAL" clId="{168FF23E-22FA-B148-A149-D5AA627F7B1D}" dt="2024-04-16T00:46:15.010" v="2669" actId="1076"/>
          <ac:spMkLst>
            <pc:docMk/>
            <pc:sldMk cId="2770174149" sldId="290"/>
            <ac:spMk id="3" creationId="{7A7053D0-8E2E-B47B-C475-50BF78C79385}"/>
          </ac:spMkLst>
        </pc:spChg>
        <pc:spChg chg="mod">
          <ac:chgData name="Lin, Xiaoli" userId="77b5bf8e-ea7c-482a-9127-d0d1a1fcabd0" providerId="ADAL" clId="{168FF23E-22FA-B148-A149-D5AA627F7B1D}" dt="2024-04-16T00:16:37.583" v="1960" actId="1076"/>
          <ac:spMkLst>
            <pc:docMk/>
            <pc:sldMk cId="2770174149" sldId="290"/>
            <ac:spMk id="5" creationId="{F0E72B98-AB61-36CD-1E3A-46670788F266}"/>
          </ac:spMkLst>
        </pc:spChg>
        <pc:graphicFrameChg chg="add mod modGraphic">
          <ac:chgData name="Lin, Xiaoli" userId="77b5bf8e-ea7c-482a-9127-d0d1a1fcabd0" providerId="ADAL" clId="{168FF23E-22FA-B148-A149-D5AA627F7B1D}" dt="2024-04-16T00:16:34.558" v="1959" actId="1076"/>
          <ac:graphicFrameMkLst>
            <pc:docMk/>
            <pc:sldMk cId="2770174149" sldId="290"/>
            <ac:graphicFrameMk id="4" creationId="{1E929A5B-E740-EE0C-A024-D69E6EE0D5D3}"/>
          </ac:graphicFrameMkLst>
        </pc:graphicFrameChg>
        <pc:picChg chg="del">
          <ac:chgData name="Lin, Xiaoli" userId="77b5bf8e-ea7c-482a-9127-d0d1a1fcabd0" providerId="ADAL" clId="{168FF23E-22FA-B148-A149-D5AA627F7B1D}" dt="2024-04-15T12:16:03.007" v="1381" actId="478"/>
          <ac:picMkLst>
            <pc:docMk/>
            <pc:sldMk cId="2770174149" sldId="290"/>
            <ac:picMk id="5" creationId="{9A7DFA76-5F0C-043F-3E94-D9E205215A28}"/>
          </ac:picMkLst>
        </pc:picChg>
      </pc:sldChg>
      <pc:sldChg chg="add del">
        <pc:chgData name="Lin, Xiaoli" userId="77b5bf8e-ea7c-482a-9127-d0d1a1fcabd0" providerId="ADAL" clId="{168FF23E-22FA-B148-A149-D5AA627F7B1D}" dt="2024-04-15T09:00:10.343" v="1174"/>
        <pc:sldMkLst>
          <pc:docMk/>
          <pc:sldMk cId="4103263687" sldId="290"/>
        </pc:sldMkLst>
      </pc:sldChg>
      <pc:sldChg chg="addSp delSp modSp new mod">
        <pc:chgData name="Lin, Xiaoli" userId="77b5bf8e-ea7c-482a-9127-d0d1a1fcabd0" providerId="ADAL" clId="{168FF23E-22FA-B148-A149-D5AA627F7B1D}" dt="2024-04-15T12:36:44.942" v="1709" actId="1076"/>
        <pc:sldMkLst>
          <pc:docMk/>
          <pc:sldMk cId="3332420503" sldId="291"/>
        </pc:sldMkLst>
        <pc:spChg chg="mod">
          <ac:chgData name="Lin, Xiaoli" userId="77b5bf8e-ea7c-482a-9127-d0d1a1fcabd0" providerId="ADAL" clId="{168FF23E-22FA-B148-A149-D5AA627F7B1D}" dt="2024-04-15T12:18:43.545" v="1482"/>
          <ac:spMkLst>
            <pc:docMk/>
            <pc:sldMk cId="3332420503" sldId="291"/>
            <ac:spMk id="2" creationId="{9324F8DC-15E3-1B74-77E0-5E785D418CF2}"/>
          </ac:spMkLst>
        </pc:spChg>
        <pc:spChg chg="del">
          <ac:chgData name="Lin, Xiaoli" userId="77b5bf8e-ea7c-482a-9127-d0d1a1fcabd0" providerId="ADAL" clId="{168FF23E-22FA-B148-A149-D5AA627F7B1D}" dt="2024-04-15T12:19:27.147" v="1483"/>
          <ac:spMkLst>
            <pc:docMk/>
            <pc:sldMk cId="3332420503" sldId="291"/>
            <ac:spMk id="3" creationId="{D6828236-5C29-9291-E53E-8C17BAD771DC}"/>
          </ac:spMkLst>
        </pc:spChg>
        <pc:spChg chg="add del mod">
          <ac:chgData name="Lin, Xiaoli" userId="77b5bf8e-ea7c-482a-9127-d0d1a1fcabd0" providerId="ADAL" clId="{168FF23E-22FA-B148-A149-D5AA627F7B1D}" dt="2024-04-15T12:20:52.285" v="1504"/>
          <ac:spMkLst>
            <pc:docMk/>
            <pc:sldMk cId="3332420503" sldId="291"/>
            <ac:spMk id="4" creationId="{FB6814D9-84D0-4C23-79C6-B75B50A80233}"/>
          </ac:spMkLst>
        </pc:spChg>
        <pc:spChg chg="add del mod">
          <ac:chgData name="Lin, Xiaoli" userId="77b5bf8e-ea7c-482a-9127-d0d1a1fcabd0" providerId="ADAL" clId="{168FF23E-22FA-B148-A149-D5AA627F7B1D}" dt="2024-04-15T12:20:51.257" v="1502"/>
          <ac:spMkLst>
            <pc:docMk/>
            <pc:sldMk cId="3332420503" sldId="291"/>
            <ac:spMk id="6" creationId="{4516F014-2F3E-29F8-D1FE-D4F92A0D2094}"/>
          </ac:spMkLst>
        </pc:spChg>
        <pc:spChg chg="add mod">
          <ac:chgData name="Lin, Xiaoli" userId="77b5bf8e-ea7c-482a-9127-d0d1a1fcabd0" providerId="ADAL" clId="{168FF23E-22FA-B148-A149-D5AA627F7B1D}" dt="2024-04-15T12:20:59.334" v="1506"/>
          <ac:spMkLst>
            <pc:docMk/>
            <pc:sldMk cId="3332420503" sldId="291"/>
            <ac:spMk id="8" creationId="{CA4AA486-5016-1E4B-60D5-D824D87247E4}"/>
          </ac:spMkLst>
        </pc:spChg>
        <pc:graphicFrameChg chg="add mod">
          <ac:chgData name="Lin, Xiaoli" userId="77b5bf8e-ea7c-482a-9127-d0d1a1fcabd0" providerId="ADAL" clId="{168FF23E-22FA-B148-A149-D5AA627F7B1D}" dt="2024-04-15T12:20:45.733" v="1498"/>
          <ac:graphicFrameMkLst>
            <pc:docMk/>
            <pc:sldMk cId="3332420503" sldId="291"/>
            <ac:graphicFrameMk id="5" creationId="{D81C9A24-71F6-947D-2DEB-7D778BD979B8}"/>
          </ac:graphicFrameMkLst>
        </pc:graphicFrameChg>
        <pc:graphicFrameChg chg="add mod">
          <ac:chgData name="Lin, Xiaoli" userId="77b5bf8e-ea7c-482a-9127-d0d1a1fcabd0" providerId="ADAL" clId="{168FF23E-22FA-B148-A149-D5AA627F7B1D}" dt="2024-04-15T12:20:48.991" v="1500"/>
          <ac:graphicFrameMkLst>
            <pc:docMk/>
            <pc:sldMk cId="3332420503" sldId="291"/>
            <ac:graphicFrameMk id="7" creationId="{26792C91-D466-6056-9181-0F7253D02FAA}"/>
          </ac:graphicFrameMkLst>
        </pc:graphicFrameChg>
        <pc:picChg chg="add del">
          <ac:chgData name="Lin, Xiaoli" userId="77b5bf8e-ea7c-482a-9127-d0d1a1fcabd0" providerId="ADAL" clId="{168FF23E-22FA-B148-A149-D5AA627F7B1D}" dt="2024-04-15T12:35:21.628" v="1706" actId="478"/>
          <ac:picMkLst>
            <pc:docMk/>
            <pc:sldMk cId="3332420503" sldId="291"/>
            <ac:picMk id="3" creationId="{8143A161-4072-296E-651D-B8A0E7985458}"/>
          </ac:picMkLst>
        </pc:picChg>
        <pc:picChg chg="add mod">
          <ac:chgData name="Lin, Xiaoli" userId="77b5bf8e-ea7c-482a-9127-d0d1a1fcabd0" providerId="ADAL" clId="{168FF23E-22FA-B148-A149-D5AA627F7B1D}" dt="2024-04-15T12:36:44.942" v="1709" actId="1076"/>
          <ac:picMkLst>
            <pc:docMk/>
            <pc:sldMk cId="3332420503" sldId="291"/>
            <ac:picMk id="4" creationId="{2AC12922-B12A-92DE-A2F1-D487C405322B}"/>
          </ac:picMkLst>
        </pc:picChg>
        <pc:picChg chg="add mod">
          <ac:chgData name="Lin, Xiaoli" userId="77b5bf8e-ea7c-482a-9127-d0d1a1fcabd0" providerId="ADAL" clId="{168FF23E-22FA-B148-A149-D5AA627F7B1D}" dt="2024-04-15T12:19:39.178" v="1487" actId="1076"/>
          <ac:picMkLst>
            <pc:docMk/>
            <pc:sldMk cId="3332420503" sldId="291"/>
            <ac:picMk id="1026" creationId="{32EA2BB0-6A90-8A0C-A897-2DBAF2A572E4}"/>
          </ac:picMkLst>
        </pc:picChg>
        <pc:picChg chg="add del">
          <ac:chgData name="Lin, Xiaoli" userId="77b5bf8e-ea7c-482a-9127-d0d1a1fcabd0" providerId="ADAL" clId="{168FF23E-22FA-B148-A149-D5AA627F7B1D}" dt="2024-04-15T12:19:37.357" v="1486" actId="478"/>
          <ac:picMkLst>
            <pc:docMk/>
            <pc:sldMk cId="3332420503" sldId="291"/>
            <ac:picMk id="1028" creationId="{7282CDE9-0ADF-BF83-C2E4-77B8C0D6FAFB}"/>
          </ac:picMkLst>
        </pc:picChg>
        <pc:picChg chg="add del mod">
          <ac:chgData name="Lin, Xiaoli" userId="77b5bf8e-ea7c-482a-9127-d0d1a1fcabd0" providerId="ADAL" clId="{168FF23E-22FA-B148-A149-D5AA627F7B1D}" dt="2024-04-15T12:19:37.357" v="1486" actId="478"/>
          <ac:picMkLst>
            <pc:docMk/>
            <pc:sldMk cId="3332420503" sldId="291"/>
            <ac:picMk id="1030" creationId="{B9F4150C-9983-1D30-F89E-15DC4BDAAD0A}"/>
          </ac:picMkLst>
        </pc:picChg>
        <pc:picChg chg="add mod">
          <ac:chgData name="Lin, Xiaoli" userId="77b5bf8e-ea7c-482a-9127-d0d1a1fcabd0" providerId="ADAL" clId="{168FF23E-22FA-B148-A149-D5AA627F7B1D}" dt="2024-04-15T12:19:43.548" v="1490" actId="14100"/>
          <ac:picMkLst>
            <pc:docMk/>
            <pc:sldMk cId="3332420503" sldId="291"/>
            <ac:picMk id="1032" creationId="{DBBAA2D0-5D11-FB6E-5656-9AF4BDA64B2A}"/>
          </ac:picMkLst>
        </pc:picChg>
        <pc:picChg chg="add del mod">
          <ac:chgData name="Lin, Xiaoli" userId="77b5bf8e-ea7c-482a-9127-d0d1a1fcabd0" providerId="ADAL" clId="{168FF23E-22FA-B148-A149-D5AA627F7B1D}" dt="2024-04-15T12:21:28.528" v="1509" actId="478"/>
          <ac:picMkLst>
            <pc:docMk/>
            <pc:sldMk cId="3332420503" sldId="291"/>
            <ac:picMk id="1034" creationId="{E37B1F0B-83C3-4F07-9D19-017A1731CC1D}"/>
          </ac:picMkLst>
        </pc:picChg>
        <pc:picChg chg="add">
          <ac:chgData name="Lin, Xiaoli" userId="77b5bf8e-ea7c-482a-9127-d0d1a1fcabd0" providerId="ADAL" clId="{168FF23E-22FA-B148-A149-D5AA627F7B1D}" dt="2024-04-15T12:20:35.485" v="1497"/>
          <ac:picMkLst>
            <pc:docMk/>
            <pc:sldMk cId="3332420503" sldId="291"/>
            <ac:picMk id="1036" creationId="{706DDE6E-571D-9C9C-9672-5372D06D0F95}"/>
          </ac:picMkLst>
        </pc:picChg>
        <pc:picChg chg="add">
          <ac:chgData name="Lin, Xiaoli" userId="77b5bf8e-ea7c-482a-9127-d0d1a1fcabd0" providerId="ADAL" clId="{168FF23E-22FA-B148-A149-D5AA627F7B1D}" dt="2024-04-15T12:21:27.052" v="1508"/>
          <ac:picMkLst>
            <pc:docMk/>
            <pc:sldMk cId="3332420503" sldId="291"/>
            <ac:picMk id="1038" creationId="{A62020B5-4C1B-7576-3DE0-C826DCFD2FF5}"/>
          </ac:picMkLst>
        </pc:picChg>
        <pc:picChg chg="add mod">
          <ac:chgData name="Lin, Xiaoli" userId="77b5bf8e-ea7c-482a-9127-d0d1a1fcabd0" providerId="ADAL" clId="{168FF23E-22FA-B148-A149-D5AA627F7B1D}" dt="2024-04-15T12:21:39.556" v="1511" actId="1076"/>
          <ac:picMkLst>
            <pc:docMk/>
            <pc:sldMk cId="3332420503" sldId="291"/>
            <ac:picMk id="1040" creationId="{C1435808-F6BD-345B-4A0A-A96105030C86}"/>
          </ac:picMkLst>
        </pc:picChg>
      </pc:sldChg>
      <pc:sldChg chg="addSp delSp modSp mod">
        <pc:chgData name="Lin, Xiaoli" userId="77b5bf8e-ea7c-482a-9127-d0d1a1fcabd0" providerId="ADAL" clId="{168FF23E-22FA-B148-A149-D5AA627F7B1D}" dt="2024-04-16T00:54:57.908" v="3069" actId="1076"/>
        <pc:sldMkLst>
          <pc:docMk/>
          <pc:sldMk cId="2136999150" sldId="292"/>
        </pc:sldMkLst>
        <pc:spChg chg="mod">
          <ac:chgData name="Lin, Xiaoli" userId="77b5bf8e-ea7c-482a-9127-d0d1a1fcabd0" providerId="ADAL" clId="{168FF23E-22FA-B148-A149-D5AA627F7B1D}" dt="2024-04-16T00:54:32.150" v="3064" actId="20577"/>
          <ac:spMkLst>
            <pc:docMk/>
            <pc:sldMk cId="2136999150" sldId="292"/>
            <ac:spMk id="2" creationId="{9324F8DC-15E3-1B74-77E0-5E785D418CF2}"/>
          </ac:spMkLst>
        </pc:spChg>
        <pc:spChg chg="add mod">
          <ac:chgData name="Lin, Xiaoli" userId="77b5bf8e-ea7c-482a-9127-d0d1a1fcabd0" providerId="ADAL" clId="{168FF23E-22FA-B148-A149-D5AA627F7B1D}" dt="2024-04-16T00:54:57.908" v="3069" actId="1076"/>
          <ac:spMkLst>
            <pc:docMk/>
            <pc:sldMk cId="2136999150" sldId="292"/>
            <ac:spMk id="6" creationId="{371FF79A-2848-0C17-252C-65435F234E49}"/>
          </ac:spMkLst>
        </pc:spChg>
        <pc:spChg chg="del">
          <ac:chgData name="Lin, Xiaoli" userId="77b5bf8e-ea7c-482a-9127-d0d1a1fcabd0" providerId="ADAL" clId="{168FF23E-22FA-B148-A149-D5AA627F7B1D}" dt="2024-04-16T00:54:53.690" v="3068" actId="478"/>
          <ac:spMkLst>
            <pc:docMk/>
            <pc:sldMk cId="2136999150" sldId="292"/>
            <ac:spMk id="13" creationId="{9B933AFE-94E4-613A-BAC4-1E9E6A5F11F3}"/>
          </ac:spMkLst>
        </pc:spChg>
        <pc:picChg chg="mod">
          <ac:chgData name="Lin, Xiaoli" userId="77b5bf8e-ea7c-482a-9127-d0d1a1fcabd0" providerId="ADAL" clId="{168FF23E-22FA-B148-A149-D5AA627F7B1D}" dt="2024-04-16T00:54:44.061" v="3066" actId="14100"/>
          <ac:picMkLst>
            <pc:docMk/>
            <pc:sldMk cId="2136999150" sldId="292"/>
            <ac:picMk id="4" creationId="{5E170B18-9080-16EF-FAA4-53C548E4DB2E}"/>
          </ac:picMkLst>
        </pc:picChg>
        <pc:picChg chg="mod">
          <ac:chgData name="Lin, Xiaoli" userId="77b5bf8e-ea7c-482a-9127-d0d1a1fcabd0" providerId="ADAL" clId="{168FF23E-22FA-B148-A149-D5AA627F7B1D}" dt="2024-04-16T00:54:37.908" v="3065" actId="14100"/>
          <ac:picMkLst>
            <pc:docMk/>
            <pc:sldMk cId="2136999150" sldId="292"/>
            <ac:picMk id="7" creationId="{41FD9CD7-6DB5-C5AA-5ECA-54ED33631339}"/>
          </ac:picMkLst>
        </pc:picChg>
      </pc:sldChg>
      <pc:sldChg chg="modSp">
        <pc:chgData name="Lin, Xiaoli" userId="77b5bf8e-ea7c-482a-9127-d0d1a1fcabd0" providerId="ADAL" clId="{168FF23E-22FA-B148-A149-D5AA627F7B1D}" dt="2024-04-16T03:46:17.011" v="3728"/>
        <pc:sldMkLst>
          <pc:docMk/>
          <pc:sldMk cId="25797280" sldId="293"/>
        </pc:sldMkLst>
        <pc:spChg chg="mod">
          <ac:chgData name="Lin, Xiaoli" userId="77b5bf8e-ea7c-482a-9127-d0d1a1fcabd0" providerId="ADAL" clId="{168FF23E-22FA-B148-A149-D5AA627F7B1D}" dt="2024-04-16T03:46:17.011" v="3728"/>
          <ac:spMkLst>
            <pc:docMk/>
            <pc:sldMk cId="25797280" sldId="293"/>
            <ac:spMk id="2" creationId="{122E29D2-9234-3210-998C-FE5D1BE10E5B}"/>
          </ac:spMkLst>
        </pc:spChg>
        <pc:spChg chg="mod">
          <ac:chgData name="Lin, Xiaoli" userId="77b5bf8e-ea7c-482a-9127-d0d1a1fcabd0" providerId="ADAL" clId="{168FF23E-22FA-B148-A149-D5AA627F7B1D}" dt="2024-04-16T03:46:17.011" v="3728"/>
          <ac:spMkLst>
            <pc:docMk/>
            <pc:sldMk cId="25797280" sldId="293"/>
            <ac:spMk id="3" creationId="{7A7053D0-8E2E-B47B-C475-50BF78C79385}"/>
          </ac:spMkLst>
        </pc:spChg>
      </pc:sldChg>
      <pc:sldChg chg="modSp">
        <pc:chgData name="Lin, Xiaoli" userId="77b5bf8e-ea7c-482a-9127-d0d1a1fcabd0" providerId="ADAL" clId="{168FF23E-22FA-B148-A149-D5AA627F7B1D}" dt="2024-04-16T03:46:17.011" v="3728"/>
        <pc:sldMkLst>
          <pc:docMk/>
          <pc:sldMk cId="1909825942" sldId="295"/>
        </pc:sldMkLst>
        <pc:spChg chg="mod">
          <ac:chgData name="Lin, Xiaoli" userId="77b5bf8e-ea7c-482a-9127-d0d1a1fcabd0" providerId="ADAL" clId="{168FF23E-22FA-B148-A149-D5AA627F7B1D}" dt="2024-04-16T03:46:17.011" v="3728"/>
          <ac:spMkLst>
            <pc:docMk/>
            <pc:sldMk cId="1909825942" sldId="295"/>
            <ac:spMk id="2" creationId="{122E29D2-9234-3210-998C-FE5D1BE10E5B}"/>
          </ac:spMkLst>
        </pc:spChg>
        <pc:spChg chg="mod">
          <ac:chgData name="Lin, Xiaoli" userId="77b5bf8e-ea7c-482a-9127-d0d1a1fcabd0" providerId="ADAL" clId="{168FF23E-22FA-B148-A149-D5AA627F7B1D}" dt="2024-04-16T03:46:17.011" v="3728"/>
          <ac:spMkLst>
            <pc:docMk/>
            <pc:sldMk cId="1909825942" sldId="295"/>
            <ac:spMk id="3" creationId="{7A7053D0-8E2E-B47B-C475-50BF78C79385}"/>
          </ac:spMkLst>
        </pc:spChg>
      </pc:sldChg>
      <pc:sldChg chg="modSp mod">
        <pc:chgData name="Lin, Xiaoli" userId="77b5bf8e-ea7c-482a-9127-d0d1a1fcabd0" providerId="ADAL" clId="{168FF23E-22FA-B148-A149-D5AA627F7B1D}" dt="2024-04-16T00:54:11.443" v="3060" actId="14100"/>
        <pc:sldMkLst>
          <pc:docMk/>
          <pc:sldMk cId="1816096662" sldId="296"/>
        </pc:sldMkLst>
        <pc:spChg chg="mod">
          <ac:chgData name="Lin, Xiaoli" userId="77b5bf8e-ea7c-482a-9127-d0d1a1fcabd0" providerId="ADAL" clId="{168FF23E-22FA-B148-A149-D5AA627F7B1D}" dt="2024-04-16T00:54:06.041" v="3058" actId="1076"/>
          <ac:spMkLst>
            <pc:docMk/>
            <pc:sldMk cId="1816096662" sldId="296"/>
            <ac:spMk id="2" creationId="{9324F8DC-15E3-1B74-77E0-5E785D418CF2}"/>
          </ac:spMkLst>
        </pc:spChg>
        <pc:spChg chg="mod">
          <ac:chgData name="Lin, Xiaoli" userId="77b5bf8e-ea7c-482a-9127-d0d1a1fcabd0" providerId="ADAL" clId="{168FF23E-22FA-B148-A149-D5AA627F7B1D}" dt="2024-04-16T00:53:18.769" v="3034" actId="20577"/>
          <ac:spMkLst>
            <pc:docMk/>
            <pc:sldMk cId="1816096662" sldId="296"/>
            <ac:spMk id="9" creationId="{C15F439F-3C68-2361-3918-8426F7076235}"/>
          </ac:spMkLst>
        </pc:spChg>
        <pc:picChg chg="mod">
          <ac:chgData name="Lin, Xiaoli" userId="77b5bf8e-ea7c-482a-9127-d0d1a1fcabd0" providerId="ADAL" clId="{168FF23E-22FA-B148-A149-D5AA627F7B1D}" dt="2024-04-16T00:54:11.443" v="3060" actId="14100"/>
          <ac:picMkLst>
            <pc:docMk/>
            <pc:sldMk cId="1816096662" sldId="296"/>
            <ac:picMk id="1032" creationId="{DBBAA2D0-5D11-FB6E-5656-9AF4BDA64B2A}"/>
          </ac:picMkLst>
        </pc:picChg>
        <pc:picChg chg="mod">
          <ac:chgData name="Lin, Xiaoli" userId="77b5bf8e-ea7c-482a-9127-d0d1a1fcabd0" providerId="ADAL" clId="{168FF23E-22FA-B148-A149-D5AA627F7B1D}" dt="2024-04-16T00:52:49.099" v="3003" actId="1076"/>
          <ac:picMkLst>
            <pc:docMk/>
            <pc:sldMk cId="1816096662" sldId="296"/>
            <ac:picMk id="1038" creationId="{A62020B5-4C1B-7576-3DE0-C826DCFD2FF5}"/>
          </ac:picMkLst>
        </pc:picChg>
        <pc:picChg chg="mod">
          <ac:chgData name="Lin, Xiaoli" userId="77b5bf8e-ea7c-482a-9127-d0d1a1fcabd0" providerId="ADAL" clId="{168FF23E-22FA-B148-A149-D5AA627F7B1D}" dt="2024-04-16T00:54:07.733" v="3059" actId="1076"/>
          <ac:picMkLst>
            <pc:docMk/>
            <pc:sldMk cId="1816096662" sldId="296"/>
            <ac:picMk id="1040" creationId="{C1435808-F6BD-345B-4A0A-A96105030C86}"/>
          </ac:picMkLst>
        </pc:picChg>
      </pc:sldChg>
      <pc:sldChg chg="addSp delSp modSp mod">
        <pc:chgData name="Lin, Xiaoli" userId="77b5bf8e-ea7c-482a-9127-d0d1a1fcabd0" providerId="ADAL" clId="{168FF23E-22FA-B148-A149-D5AA627F7B1D}" dt="2024-04-16T03:46:17.011" v="3728"/>
        <pc:sldMkLst>
          <pc:docMk/>
          <pc:sldMk cId="3058371897" sldId="297"/>
        </pc:sldMkLst>
        <pc:spChg chg="mod">
          <ac:chgData name="Lin, Xiaoli" userId="77b5bf8e-ea7c-482a-9127-d0d1a1fcabd0" providerId="ADAL" clId="{168FF23E-22FA-B148-A149-D5AA627F7B1D}" dt="2024-04-16T03:46:17.011" v="3728"/>
          <ac:spMkLst>
            <pc:docMk/>
            <pc:sldMk cId="3058371897" sldId="297"/>
            <ac:spMk id="2" creationId="{122E29D2-9234-3210-998C-FE5D1BE10E5B}"/>
          </ac:spMkLst>
        </pc:spChg>
        <pc:spChg chg="del mod">
          <ac:chgData name="Lin, Xiaoli" userId="77b5bf8e-ea7c-482a-9127-d0d1a1fcabd0" providerId="ADAL" clId="{168FF23E-22FA-B148-A149-D5AA627F7B1D}" dt="2024-04-16T00:26:29.001" v="2148" actId="478"/>
          <ac:spMkLst>
            <pc:docMk/>
            <pc:sldMk cId="3058371897" sldId="297"/>
            <ac:spMk id="3" creationId="{7A7053D0-8E2E-B47B-C475-50BF78C79385}"/>
          </ac:spMkLst>
        </pc:spChg>
        <pc:spChg chg="add mod">
          <ac:chgData name="Lin, Xiaoli" userId="77b5bf8e-ea7c-482a-9127-d0d1a1fcabd0" providerId="ADAL" clId="{168FF23E-22FA-B148-A149-D5AA627F7B1D}" dt="2024-04-16T00:29:27.085" v="2198" actId="1076"/>
          <ac:spMkLst>
            <pc:docMk/>
            <pc:sldMk cId="3058371897" sldId="297"/>
            <ac:spMk id="5" creationId="{997B3C6A-0DC9-6394-6293-A181D440B6EF}"/>
          </ac:spMkLst>
        </pc:spChg>
        <pc:spChg chg="add mod">
          <ac:chgData name="Lin, Xiaoli" userId="77b5bf8e-ea7c-482a-9127-d0d1a1fcabd0" providerId="ADAL" clId="{168FF23E-22FA-B148-A149-D5AA627F7B1D}" dt="2024-04-16T00:29:24.989" v="2197" actId="1076"/>
          <ac:spMkLst>
            <pc:docMk/>
            <pc:sldMk cId="3058371897" sldId="297"/>
            <ac:spMk id="7" creationId="{12EE0F0C-933F-FE62-2F85-54A1C15A31B4}"/>
          </ac:spMkLst>
        </pc:spChg>
        <pc:spChg chg="add del mod">
          <ac:chgData name="Lin, Xiaoli" userId="77b5bf8e-ea7c-482a-9127-d0d1a1fcabd0" providerId="ADAL" clId="{168FF23E-22FA-B148-A149-D5AA627F7B1D}" dt="2024-04-16T00:27:20.002" v="2165"/>
          <ac:spMkLst>
            <pc:docMk/>
            <pc:sldMk cId="3058371897" sldId="297"/>
            <ac:spMk id="8" creationId="{1BEDE1DB-8F85-0D7F-5D2A-B2065939AFEB}"/>
          </ac:spMkLst>
        </pc:spChg>
        <pc:spChg chg="add mod">
          <ac:chgData name="Lin, Xiaoli" userId="77b5bf8e-ea7c-482a-9127-d0d1a1fcabd0" providerId="ADAL" clId="{168FF23E-22FA-B148-A149-D5AA627F7B1D}" dt="2024-04-16T00:29:28.711" v="2199" actId="1076"/>
          <ac:spMkLst>
            <pc:docMk/>
            <pc:sldMk cId="3058371897" sldId="297"/>
            <ac:spMk id="10" creationId="{CBC22D77-D934-8BDB-5823-B7487922A8EB}"/>
          </ac:spMkLst>
        </pc:spChg>
        <pc:spChg chg="add del mod">
          <ac:chgData name="Lin, Xiaoli" userId="77b5bf8e-ea7c-482a-9127-d0d1a1fcabd0" providerId="ADAL" clId="{168FF23E-22FA-B148-A149-D5AA627F7B1D}" dt="2024-04-16T00:26:35.846" v="2149" actId="478"/>
          <ac:spMkLst>
            <pc:docMk/>
            <pc:sldMk cId="3058371897" sldId="297"/>
            <ac:spMk id="13" creationId="{7113965C-003C-CBD4-1810-9BF94CB62D2B}"/>
          </ac:spMkLst>
        </pc:spChg>
        <pc:spChg chg="del mod">
          <ac:chgData name="Lin, Xiaoli" userId="77b5bf8e-ea7c-482a-9127-d0d1a1fcabd0" providerId="ADAL" clId="{168FF23E-22FA-B148-A149-D5AA627F7B1D}" dt="2024-04-16T00:25:24.942" v="2130" actId="478"/>
          <ac:spMkLst>
            <pc:docMk/>
            <pc:sldMk cId="3058371897" sldId="297"/>
            <ac:spMk id="14" creationId="{FE81B962-0294-BAD8-B643-EFDC58CA2FBE}"/>
          </ac:spMkLst>
        </pc:spChg>
        <pc:spChg chg="del mod">
          <ac:chgData name="Lin, Xiaoli" userId="77b5bf8e-ea7c-482a-9127-d0d1a1fcabd0" providerId="ADAL" clId="{168FF23E-22FA-B148-A149-D5AA627F7B1D}" dt="2024-04-16T00:25:27.058" v="2131" actId="478"/>
          <ac:spMkLst>
            <pc:docMk/>
            <pc:sldMk cId="3058371897" sldId="297"/>
            <ac:spMk id="15" creationId="{28CDEA8E-CFFA-4D23-5755-E3B4BACC2EAD}"/>
          </ac:spMkLst>
        </pc:spChg>
        <pc:spChg chg="del">
          <ac:chgData name="Lin, Xiaoli" userId="77b5bf8e-ea7c-482a-9127-d0d1a1fcabd0" providerId="ADAL" clId="{168FF23E-22FA-B148-A149-D5AA627F7B1D}" dt="2024-04-16T00:25:23.107" v="2129" actId="478"/>
          <ac:spMkLst>
            <pc:docMk/>
            <pc:sldMk cId="3058371897" sldId="297"/>
            <ac:spMk id="16" creationId="{5675B67E-63DC-6636-04E7-BB9D97B657A3}"/>
          </ac:spMkLst>
        </pc:spChg>
        <pc:spChg chg="add mod">
          <ac:chgData name="Lin, Xiaoli" userId="77b5bf8e-ea7c-482a-9127-d0d1a1fcabd0" providerId="ADAL" clId="{168FF23E-22FA-B148-A149-D5AA627F7B1D}" dt="2024-04-16T01:17:09.459" v="3700" actId="1076"/>
          <ac:spMkLst>
            <pc:docMk/>
            <pc:sldMk cId="3058371897" sldId="297"/>
            <ac:spMk id="22" creationId="{D80082C9-CEB9-513F-DBDD-0406EE937D3F}"/>
          </ac:spMkLst>
        </pc:spChg>
        <pc:picChg chg="add del mod">
          <ac:chgData name="Lin, Xiaoli" userId="77b5bf8e-ea7c-482a-9127-d0d1a1fcabd0" providerId="ADAL" clId="{168FF23E-22FA-B148-A149-D5AA627F7B1D}" dt="2024-04-16T00:29:15.872" v="2194" actId="478"/>
          <ac:picMkLst>
            <pc:docMk/>
            <pc:sldMk cId="3058371897" sldId="297"/>
            <ac:picMk id="4" creationId="{58A07DE9-0874-88E7-7242-CAB266B74FB7}"/>
          </ac:picMkLst>
        </pc:picChg>
        <pc:picChg chg="del mod">
          <ac:chgData name="Lin, Xiaoli" userId="77b5bf8e-ea7c-482a-9127-d0d1a1fcabd0" providerId="ADAL" clId="{168FF23E-22FA-B148-A149-D5AA627F7B1D}" dt="2024-04-16T00:25:19.997" v="2126" actId="478"/>
          <ac:picMkLst>
            <pc:docMk/>
            <pc:sldMk cId="3058371897" sldId="297"/>
            <ac:picMk id="12" creationId="{4C322E57-4635-69AC-948D-E208A399B2EB}"/>
          </ac:picMkLst>
        </pc:picChg>
        <pc:picChg chg="add mod">
          <ac:chgData name="Lin, Xiaoli" userId="77b5bf8e-ea7c-482a-9127-d0d1a1fcabd0" providerId="ADAL" clId="{168FF23E-22FA-B148-A149-D5AA627F7B1D}" dt="2024-04-16T01:17:04.902" v="3697" actId="1076"/>
          <ac:picMkLst>
            <pc:docMk/>
            <pc:sldMk cId="3058371897" sldId="297"/>
            <ac:picMk id="18" creationId="{0DB0438A-BF54-8659-3369-5E3B31A4B782}"/>
          </ac:picMkLst>
        </pc:picChg>
        <pc:picChg chg="add mod">
          <ac:chgData name="Lin, Xiaoli" userId="77b5bf8e-ea7c-482a-9127-d0d1a1fcabd0" providerId="ADAL" clId="{168FF23E-22FA-B148-A149-D5AA627F7B1D}" dt="2024-04-16T01:02:28.528" v="3446" actId="1076"/>
          <ac:picMkLst>
            <pc:docMk/>
            <pc:sldMk cId="3058371897" sldId="297"/>
            <ac:picMk id="19" creationId="{DA02661A-E106-68F1-FF3A-CB100D2D0B3E}"/>
          </ac:picMkLst>
        </pc:picChg>
        <pc:picChg chg="add mod">
          <ac:chgData name="Lin, Xiaoli" userId="77b5bf8e-ea7c-482a-9127-d0d1a1fcabd0" providerId="ADAL" clId="{168FF23E-22FA-B148-A149-D5AA627F7B1D}" dt="2024-04-16T01:02:23.234" v="3444" actId="1076"/>
          <ac:picMkLst>
            <pc:docMk/>
            <pc:sldMk cId="3058371897" sldId="297"/>
            <ac:picMk id="20" creationId="{D7AEC820-EBA4-476F-7346-EB741B837EBC}"/>
          </ac:picMkLst>
        </pc:picChg>
        <pc:picChg chg="add mod">
          <ac:chgData name="Lin, Xiaoli" userId="77b5bf8e-ea7c-482a-9127-d0d1a1fcabd0" providerId="ADAL" clId="{168FF23E-22FA-B148-A149-D5AA627F7B1D}" dt="2024-04-16T01:02:32.560" v="3447" actId="14100"/>
          <ac:picMkLst>
            <pc:docMk/>
            <pc:sldMk cId="3058371897" sldId="297"/>
            <ac:picMk id="21" creationId="{117E7D5F-75CC-5DE2-FF92-4E9FC975E502}"/>
          </ac:picMkLst>
        </pc:picChg>
      </pc:sldChg>
      <pc:sldChg chg="modSp mod ord modShow">
        <pc:chgData name="Lin, Xiaoli" userId="77b5bf8e-ea7c-482a-9127-d0d1a1fcabd0" providerId="ADAL" clId="{168FF23E-22FA-B148-A149-D5AA627F7B1D}" dt="2024-04-16T01:03:06.775" v="3474" actId="20577"/>
        <pc:sldMkLst>
          <pc:docMk/>
          <pc:sldMk cId="3922869088" sldId="298"/>
        </pc:sldMkLst>
        <pc:spChg chg="mod">
          <ac:chgData name="Lin, Xiaoli" userId="77b5bf8e-ea7c-482a-9127-d0d1a1fcabd0" providerId="ADAL" clId="{168FF23E-22FA-B148-A149-D5AA627F7B1D}" dt="2024-04-16T00:30:48.189" v="2255" actId="20577"/>
          <ac:spMkLst>
            <pc:docMk/>
            <pc:sldMk cId="3922869088" sldId="298"/>
            <ac:spMk id="2" creationId="{122E29D2-9234-3210-998C-FE5D1BE10E5B}"/>
          </ac:spMkLst>
        </pc:spChg>
        <pc:spChg chg="mod">
          <ac:chgData name="Lin, Xiaoli" userId="77b5bf8e-ea7c-482a-9127-d0d1a1fcabd0" providerId="ADAL" clId="{168FF23E-22FA-B148-A149-D5AA627F7B1D}" dt="2024-04-16T00:31:27.992" v="2343" actId="1076"/>
          <ac:spMkLst>
            <pc:docMk/>
            <pc:sldMk cId="3922869088" sldId="298"/>
            <ac:spMk id="3" creationId="{7A7053D0-8E2E-B47B-C475-50BF78C79385}"/>
          </ac:spMkLst>
        </pc:spChg>
        <pc:spChg chg="mod">
          <ac:chgData name="Lin, Xiaoli" userId="77b5bf8e-ea7c-482a-9127-d0d1a1fcabd0" providerId="ADAL" clId="{168FF23E-22FA-B148-A149-D5AA627F7B1D}" dt="2024-04-16T01:03:06.775" v="3474" actId="20577"/>
          <ac:spMkLst>
            <pc:docMk/>
            <pc:sldMk cId="3922869088" sldId="298"/>
            <ac:spMk id="6" creationId="{AC5DCED2-1D33-1F6A-C315-528758DB3B58}"/>
          </ac:spMkLst>
        </pc:spChg>
        <pc:graphicFrameChg chg="mod modGraphic">
          <ac:chgData name="Lin, Xiaoli" userId="77b5bf8e-ea7c-482a-9127-d0d1a1fcabd0" providerId="ADAL" clId="{168FF23E-22FA-B148-A149-D5AA627F7B1D}" dt="2024-04-16T00:32:03.925" v="2348" actId="1076"/>
          <ac:graphicFrameMkLst>
            <pc:docMk/>
            <pc:sldMk cId="3922869088" sldId="298"/>
            <ac:graphicFrameMk id="5" creationId="{6667627C-BFD5-1DF1-44BE-E3B57F5E7301}"/>
          </ac:graphicFrameMkLst>
        </pc:graphicFrameChg>
      </pc:sldChg>
      <pc:sldChg chg="modSp">
        <pc:chgData name="Lin, Xiaoli" userId="77b5bf8e-ea7c-482a-9127-d0d1a1fcabd0" providerId="ADAL" clId="{168FF23E-22FA-B148-A149-D5AA627F7B1D}" dt="2024-04-16T03:46:17.011" v="3728"/>
        <pc:sldMkLst>
          <pc:docMk/>
          <pc:sldMk cId="97552855" sldId="299"/>
        </pc:sldMkLst>
        <pc:spChg chg="mod">
          <ac:chgData name="Lin, Xiaoli" userId="77b5bf8e-ea7c-482a-9127-d0d1a1fcabd0" providerId="ADAL" clId="{168FF23E-22FA-B148-A149-D5AA627F7B1D}" dt="2024-04-16T03:46:17.011" v="3728"/>
          <ac:spMkLst>
            <pc:docMk/>
            <pc:sldMk cId="97552855" sldId="299"/>
            <ac:spMk id="2" creationId="{122E29D2-9234-3210-998C-FE5D1BE10E5B}"/>
          </ac:spMkLst>
        </pc:spChg>
        <pc:spChg chg="mod">
          <ac:chgData name="Lin, Xiaoli" userId="77b5bf8e-ea7c-482a-9127-d0d1a1fcabd0" providerId="ADAL" clId="{168FF23E-22FA-B148-A149-D5AA627F7B1D}" dt="2024-04-16T03:46:17.011" v="3728"/>
          <ac:spMkLst>
            <pc:docMk/>
            <pc:sldMk cId="97552855" sldId="299"/>
            <ac:spMk id="3" creationId="{7A7053D0-8E2E-B47B-C475-50BF78C79385}"/>
          </ac:spMkLst>
        </pc:spChg>
      </pc:sldChg>
      <pc:sldChg chg="modSp">
        <pc:chgData name="Lin, Xiaoli" userId="77b5bf8e-ea7c-482a-9127-d0d1a1fcabd0" providerId="ADAL" clId="{168FF23E-22FA-B148-A149-D5AA627F7B1D}" dt="2024-04-16T03:46:17.011" v="3728"/>
        <pc:sldMkLst>
          <pc:docMk/>
          <pc:sldMk cId="1374387717" sldId="300"/>
        </pc:sldMkLst>
        <pc:spChg chg="mod">
          <ac:chgData name="Lin, Xiaoli" userId="77b5bf8e-ea7c-482a-9127-d0d1a1fcabd0" providerId="ADAL" clId="{168FF23E-22FA-B148-A149-D5AA627F7B1D}" dt="2024-04-16T03:46:17.011" v="3728"/>
          <ac:spMkLst>
            <pc:docMk/>
            <pc:sldMk cId="1374387717" sldId="300"/>
            <ac:spMk id="2" creationId="{122E29D2-9234-3210-998C-FE5D1BE10E5B}"/>
          </ac:spMkLst>
        </pc:spChg>
        <pc:spChg chg="mod">
          <ac:chgData name="Lin, Xiaoli" userId="77b5bf8e-ea7c-482a-9127-d0d1a1fcabd0" providerId="ADAL" clId="{168FF23E-22FA-B148-A149-D5AA627F7B1D}" dt="2024-04-16T03:46:17.011" v="3728"/>
          <ac:spMkLst>
            <pc:docMk/>
            <pc:sldMk cId="1374387717" sldId="300"/>
            <ac:spMk id="3" creationId="{7A7053D0-8E2E-B47B-C475-50BF78C79385}"/>
          </ac:spMkLst>
        </pc:spChg>
      </pc:sldChg>
      <pc:sldChg chg="modSp">
        <pc:chgData name="Lin, Xiaoli" userId="77b5bf8e-ea7c-482a-9127-d0d1a1fcabd0" providerId="ADAL" clId="{168FF23E-22FA-B148-A149-D5AA627F7B1D}" dt="2024-04-16T03:46:17.011" v="3728"/>
        <pc:sldMkLst>
          <pc:docMk/>
          <pc:sldMk cId="120124418" sldId="301"/>
        </pc:sldMkLst>
        <pc:spChg chg="mod">
          <ac:chgData name="Lin, Xiaoli" userId="77b5bf8e-ea7c-482a-9127-d0d1a1fcabd0" providerId="ADAL" clId="{168FF23E-22FA-B148-A149-D5AA627F7B1D}" dt="2024-04-16T03:46:17.011" v="3728"/>
          <ac:spMkLst>
            <pc:docMk/>
            <pc:sldMk cId="120124418" sldId="301"/>
            <ac:spMk id="2" creationId="{122E29D2-9234-3210-998C-FE5D1BE10E5B}"/>
          </ac:spMkLst>
        </pc:spChg>
        <pc:spChg chg="mod">
          <ac:chgData name="Lin, Xiaoli" userId="77b5bf8e-ea7c-482a-9127-d0d1a1fcabd0" providerId="ADAL" clId="{168FF23E-22FA-B148-A149-D5AA627F7B1D}" dt="2024-04-16T03:46:17.011" v="3728"/>
          <ac:spMkLst>
            <pc:docMk/>
            <pc:sldMk cId="120124418" sldId="301"/>
            <ac:spMk id="3" creationId="{7A7053D0-8E2E-B47B-C475-50BF78C79385}"/>
          </ac:spMkLst>
        </pc:spChg>
      </pc:sldChg>
      <pc:sldChg chg="modSp">
        <pc:chgData name="Lin, Xiaoli" userId="77b5bf8e-ea7c-482a-9127-d0d1a1fcabd0" providerId="ADAL" clId="{168FF23E-22FA-B148-A149-D5AA627F7B1D}" dt="2024-04-16T03:46:17.011" v="3728"/>
        <pc:sldMkLst>
          <pc:docMk/>
          <pc:sldMk cId="597053712" sldId="302"/>
        </pc:sldMkLst>
        <pc:spChg chg="mod">
          <ac:chgData name="Lin, Xiaoli" userId="77b5bf8e-ea7c-482a-9127-d0d1a1fcabd0" providerId="ADAL" clId="{168FF23E-22FA-B148-A149-D5AA627F7B1D}" dt="2024-04-16T03:46:17.011" v="3728"/>
          <ac:spMkLst>
            <pc:docMk/>
            <pc:sldMk cId="597053712" sldId="302"/>
            <ac:spMk id="2" creationId="{122E29D2-9234-3210-998C-FE5D1BE10E5B}"/>
          </ac:spMkLst>
        </pc:spChg>
        <pc:spChg chg="mod">
          <ac:chgData name="Lin, Xiaoli" userId="77b5bf8e-ea7c-482a-9127-d0d1a1fcabd0" providerId="ADAL" clId="{168FF23E-22FA-B148-A149-D5AA627F7B1D}" dt="2024-04-16T03:46:17.011" v="3728"/>
          <ac:spMkLst>
            <pc:docMk/>
            <pc:sldMk cId="597053712" sldId="302"/>
            <ac:spMk id="3" creationId="{7A7053D0-8E2E-B47B-C475-50BF78C79385}"/>
          </ac:spMkLst>
        </pc:spChg>
      </pc:sldChg>
      <pc:sldChg chg="modSp">
        <pc:chgData name="Lin, Xiaoli" userId="77b5bf8e-ea7c-482a-9127-d0d1a1fcabd0" providerId="ADAL" clId="{168FF23E-22FA-B148-A149-D5AA627F7B1D}" dt="2024-04-16T03:46:17.011" v="3728"/>
        <pc:sldMkLst>
          <pc:docMk/>
          <pc:sldMk cId="1654004013" sldId="303"/>
        </pc:sldMkLst>
        <pc:spChg chg="mod">
          <ac:chgData name="Lin, Xiaoli" userId="77b5bf8e-ea7c-482a-9127-d0d1a1fcabd0" providerId="ADAL" clId="{168FF23E-22FA-B148-A149-D5AA627F7B1D}" dt="2024-04-16T03:46:17.011" v="3728"/>
          <ac:spMkLst>
            <pc:docMk/>
            <pc:sldMk cId="1654004013" sldId="303"/>
            <ac:spMk id="2" creationId="{122E29D2-9234-3210-998C-FE5D1BE10E5B}"/>
          </ac:spMkLst>
        </pc:spChg>
        <pc:spChg chg="mod">
          <ac:chgData name="Lin, Xiaoli" userId="77b5bf8e-ea7c-482a-9127-d0d1a1fcabd0" providerId="ADAL" clId="{168FF23E-22FA-B148-A149-D5AA627F7B1D}" dt="2024-04-16T03:46:17.011" v="3728"/>
          <ac:spMkLst>
            <pc:docMk/>
            <pc:sldMk cId="1654004013" sldId="303"/>
            <ac:spMk id="3" creationId="{7A7053D0-8E2E-B47B-C475-50BF78C79385}"/>
          </ac:spMkLst>
        </pc:spChg>
      </pc:sldChg>
      <pc:sldChg chg="modSp">
        <pc:chgData name="Lin, Xiaoli" userId="77b5bf8e-ea7c-482a-9127-d0d1a1fcabd0" providerId="ADAL" clId="{168FF23E-22FA-B148-A149-D5AA627F7B1D}" dt="2024-04-16T03:46:17.011" v="3728"/>
        <pc:sldMkLst>
          <pc:docMk/>
          <pc:sldMk cId="1341070207" sldId="304"/>
        </pc:sldMkLst>
        <pc:spChg chg="mod">
          <ac:chgData name="Lin, Xiaoli" userId="77b5bf8e-ea7c-482a-9127-d0d1a1fcabd0" providerId="ADAL" clId="{168FF23E-22FA-B148-A149-D5AA627F7B1D}" dt="2024-04-16T03:46:17.011" v="3728"/>
          <ac:spMkLst>
            <pc:docMk/>
            <pc:sldMk cId="1341070207" sldId="304"/>
            <ac:spMk id="2" creationId="{122E29D2-9234-3210-998C-FE5D1BE10E5B}"/>
          </ac:spMkLst>
        </pc:spChg>
        <pc:spChg chg="mod">
          <ac:chgData name="Lin, Xiaoli" userId="77b5bf8e-ea7c-482a-9127-d0d1a1fcabd0" providerId="ADAL" clId="{168FF23E-22FA-B148-A149-D5AA627F7B1D}" dt="2024-04-16T03:46:17.011" v="3728"/>
          <ac:spMkLst>
            <pc:docMk/>
            <pc:sldMk cId="1341070207" sldId="304"/>
            <ac:spMk id="3" creationId="{7A7053D0-8E2E-B47B-C475-50BF78C79385}"/>
          </ac:spMkLst>
        </pc:spChg>
      </pc:sldChg>
      <pc:sldChg chg="modSp mod">
        <pc:chgData name="Lin, Xiaoli" userId="77b5bf8e-ea7c-482a-9127-d0d1a1fcabd0" providerId="ADAL" clId="{168FF23E-22FA-B148-A149-D5AA627F7B1D}" dt="2024-04-16T13:20:19.673" v="3733" actId="20577"/>
        <pc:sldMkLst>
          <pc:docMk/>
          <pc:sldMk cId="1605060526" sldId="305"/>
        </pc:sldMkLst>
        <pc:spChg chg="mod">
          <ac:chgData name="Lin, Xiaoli" userId="77b5bf8e-ea7c-482a-9127-d0d1a1fcabd0" providerId="ADAL" clId="{168FF23E-22FA-B148-A149-D5AA627F7B1D}" dt="2024-04-16T03:46:17.011" v="3728"/>
          <ac:spMkLst>
            <pc:docMk/>
            <pc:sldMk cId="1605060526" sldId="305"/>
            <ac:spMk id="2" creationId="{122E29D2-9234-3210-998C-FE5D1BE10E5B}"/>
          </ac:spMkLst>
        </pc:spChg>
        <pc:spChg chg="mod">
          <ac:chgData name="Lin, Xiaoli" userId="77b5bf8e-ea7c-482a-9127-d0d1a1fcabd0" providerId="ADAL" clId="{168FF23E-22FA-B148-A149-D5AA627F7B1D}" dt="2024-04-16T13:20:19.673" v="3733" actId="20577"/>
          <ac:spMkLst>
            <pc:docMk/>
            <pc:sldMk cId="1605060526" sldId="305"/>
            <ac:spMk id="3" creationId="{7A7053D0-8E2E-B47B-C475-50BF78C79385}"/>
          </ac:spMkLst>
        </pc:spChg>
      </pc:sldChg>
      <pc:sldChg chg="modSp">
        <pc:chgData name="Lin, Xiaoli" userId="77b5bf8e-ea7c-482a-9127-d0d1a1fcabd0" providerId="ADAL" clId="{168FF23E-22FA-B148-A149-D5AA627F7B1D}" dt="2024-04-16T03:46:17.011" v="3728"/>
        <pc:sldMkLst>
          <pc:docMk/>
          <pc:sldMk cId="2012475951" sldId="306"/>
        </pc:sldMkLst>
        <pc:spChg chg="mod">
          <ac:chgData name="Lin, Xiaoli" userId="77b5bf8e-ea7c-482a-9127-d0d1a1fcabd0" providerId="ADAL" clId="{168FF23E-22FA-B148-A149-D5AA627F7B1D}" dt="2024-04-16T03:46:17.011" v="3728"/>
          <ac:spMkLst>
            <pc:docMk/>
            <pc:sldMk cId="2012475951" sldId="306"/>
            <ac:spMk id="2" creationId="{C970275C-4630-6F80-11C6-74F19E1D9E93}"/>
          </ac:spMkLst>
        </pc:spChg>
        <pc:spChg chg="mod">
          <ac:chgData name="Lin, Xiaoli" userId="77b5bf8e-ea7c-482a-9127-d0d1a1fcabd0" providerId="ADAL" clId="{168FF23E-22FA-B148-A149-D5AA627F7B1D}" dt="2024-04-16T03:46:17.011" v="3728"/>
          <ac:spMkLst>
            <pc:docMk/>
            <pc:sldMk cId="2012475951" sldId="306"/>
            <ac:spMk id="3" creationId="{681BA447-8C0F-2667-651B-66730C4C7BA1}"/>
          </ac:spMkLst>
        </pc:spChg>
      </pc:sldChg>
      <pc:sldChg chg="modSp">
        <pc:chgData name="Lin, Xiaoli" userId="77b5bf8e-ea7c-482a-9127-d0d1a1fcabd0" providerId="ADAL" clId="{168FF23E-22FA-B148-A149-D5AA627F7B1D}" dt="2024-04-16T03:40:33.676" v="3721"/>
        <pc:sldMkLst>
          <pc:docMk/>
          <pc:sldMk cId="4262123732" sldId="307"/>
        </pc:sldMkLst>
        <pc:spChg chg="mod">
          <ac:chgData name="Lin, Xiaoli" userId="77b5bf8e-ea7c-482a-9127-d0d1a1fcabd0" providerId="ADAL" clId="{168FF23E-22FA-B148-A149-D5AA627F7B1D}" dt="2024-04-16T03:40:33.676" v="3721"/>
          <ac:spMkLst>
            <pc:docMk/>
            <pc:sldMk cId="4262123732" sldId="307"/>
            <ac:spMk id="2" creationId="{122E29D2-9234-3210-998C-FE5D1BE10E5B}"/>
          </ac:spMkLst>
        </pc:spChg>
        <pc:spChg chg="mod">
          <ac:chgData name="Lin, Xiaoli" userId="77b5bf8e-ea7c-482a-9127-d0d1a1fcabd0" providerId="ADAL" clId="{168FF23E-22FA-B148-A149-D5AA627F7B1D}" dt="2024-04-16T03:40:33.676" v="3721"/>
          <ac:spMkLst>
            <pc:docMk/>
            <pc:sldMk cId="4262123732" sldId="307"/>
            <ac:spMk id="3" creationId="{7A7053D0-8E2E-B47B-C475-50BF78C79385}"/>
          </ac:spMkLst>
        </pc:spChg>
      </pc:sldChg>
      <pc:sldChg chg="addSp delSp modSp new mod">
        <pc:chgData name="Lin, Xiaoli" userId="77b5bf8e-ea7c-482a-9127-d0d1a1fcabd0" providerId="ADAL" clId="{168FF23E-22FA-B148-A149-D5AA627F7B1D}" dt="2024-04-17T18:38:17.564" v="4023" actId="20577"/>
        <pc:sldMkLst>
          <pc:docMk/>
          <pc:sldMk cId="2369951922" sldId="318"/>
        </pc:sldMkLst>
        <pc:spChg chg="mod">
          <ac:chgData name="Lin, Xiaoli" userId="77b5bf8e-ea7c-482a-9127-d0d1a1fcabd0" providerId="ADAL" clId="{168FF23E-22FA-B148-A149-D5AA627F7B1D}" dt="2024-04-17T18:31:28.714" v="3809" actId="20577"/>
          <ac:spMkLst>
            <pc:docMk/>
            <pc:sldMk cId="2369951922" sldId="318"/>
            <ac:spMk id="2" creationId="{3B9563E5-DA69-FFF7-632F-AB9FF096F0C6}"/>
          </ac:spMkLst>
        </pc:spChg>
        <pc:spChg chg="del">
          <ac:chgData name="Lin, Xiaoli" userId="77b5bf8e-ea7c-482a-9127-d0d1a1fcabd0" providerId="ADAL" clId="{168FF23E-22FA-B148-A149-D5AA627F7B1D}" dt="2024-04-17T18:34:45.826" v="3810"/>
          <ac:spMkLst>
            <pc:docMk/>
            <pc:sldMk cId="2369951922" sldId="318"/>
            <ac:spMk id="3" creationId="{3A940418-FFEF-5A43-C043-8FC0EE7B8C23}"/>
          </ac:spMkLst>
        </pc:spChg>
        <pc:spChg chg="add del mod">
          <ac:chgData name="Lin, Xiaoli" userId="77b5bf8e-ea7c-482a-9127-d0d1a1fcabd0" providerId="ADAL" clId="{168FF23E-22FA-B148-A149-D5AA627F7B1D}" dt="2024-04-17T18:36:11.939" v="3929"/>
          <ac:spMkLst>
            <pc:docMk/>
            <pc:sldMk cId="2369951922" sldId="318"/>
            <ac:spMk id="7" creationId="{AA092A67-530E-C5D9-8D57-C4FCF21F9EFF}"/>
          </ac:spMkLst>
        </pc:spChg>
        <pc:spChg chg="add mod">
          <ac:chgData name="Lin, Xiaoli" userId="77b5bf8e-ea7c-482a-9127-d0d1a1fcabd0" providerId="ADAL" clId="{168FF23E-22FA-B148-A149-D5AA627F7B1D}" dt="2024-04-17T18:38:17.564" v="4023" actId="20577"/>
          <ac:spMkLst>
            <pc:docMk/>
            <pc:sldMk cId="2369951922" sldId="318"/>
            <ac:spMk id="8" creationId="{56F880C3-84F0-FD7B-C7CE-24F31141B589}"/>
          </ac:spMkLst>
        </pc:spChg>
        <pc:picChg chg="add mod">
          <ac:chgData name="Lin, Xiaoli" userId="77b5bf8e-ea7c-482a-9127-d0d1a1fcabd0" providerId="ADAL" clId="{168FF23E-22FA-B148-A149-D5AA627F7B1D}" dt="2024-04-17T18:35:28.472" v="3878" actId="1076"/>
          <ac:picMkLst>
            <pc:docMk/>
            <pc:sldMk cId="2369951922" sldId="318"/>
            <ac:picMk id="6" creationId="{D4766D2C-C14A-C31C-C090-8B5A620915B3}"/>
          </ac:picMkLst>
        </pc:picChg>
      </pc:sldChg>
    </pc:docChg>
  </pc:docChgLst>
  <pc:docChgLst>
    <pc:chgData name="Yun, Jane" userId="S::jby5229@psu.edu::94f5ed78-790a-4694-91e0-51e8a82ebc9c" providerId="AD" clId="Web-{BD885CC7-1F09-BE8B-29DA-184D4B297FE3}"/>
    <pc:docChg chg="modSld">
      <pc:chgData name="Yun, Jane" userId="S::jby5229@psu.edu::94f5ed78-790a-4694-91e0-51e8a82ebc9c" providerId="AD" clId="Web-{BD885CC7-1F09-BE8B-29DA-184D4B297FE3}" dt="2024-04-16T17:47:00.823" v="61" actId="1076"/>
      <pc:docMkLst>
        <pc:docMk/>
      </pc:docMkLst>
      <pc:sldChg chg="addAnim delAnim modAnim">
        <pc:chgData name="Yun, Jane" userId="S::jby5229@psu.edu::94f5ed78-790a-4694-91e0-51e8a82ebc9c" providerId="AD" clId="Web-{BD885CC7-1F09-BE8B-29DA-184D4B297FE3}" dt="2024-04-16T17:44:10.410" v="9"/>
        <pc:sldMkLst>
          <pc:docMk/>
          <pc:sldMk cId="105282891" sldId="281"/>
        </pc:sldMkLst>
      </pc:sldChg>
      <pc:sldChg chg="addSp addAnim delAnim modAnim">
        <pc:chgData name="Yun, Jane" userId="S::jby5229@psu.edu::94f5ed78-790a-4694-91e0-51e8a82ebc9c" providerId="AD" clId="Web-{BD885CC7-1F09-BE8B-29DA-184D4B297FE3}" dt="2024-04-16T17:43:28.158" v="5"/>
        <pc:sldMkLst>
          <pc:docMk/>
          <pc:sldMk cId="3058371897" sldId="297"/>
        </pc:sldMkLst>
        <pc:grpChg chg="add">
          <ac:chgData name="Yun, Jane" userId="S::jby5229@psu.edu::94f5ed78-790a-4694-91e0-51e8a82ebc9c" providerId="AD" clId="Web-{BD885CC7-1F09-BE8B-29DA-184D4B297FE3}" dt="2024-04-16T17:42:54.766" v="0"/>
          <ac:grpSpMkLst>
            <pc:docMk/>
            <pc:sldMk cId="3058371897" sldId="297"/>
            <ac:grpSpMk id="3" creationId="{47215916-8D47-6E1B-42E8-B91DC562AFFA}"/>
          </ac:grpSpMkLst>
        </pc:grpChg>
        <pc:grpChg chg="add">
          <ac:chgData name="Yun, Jane" userId="S::jby5229@psu.edu::94f5ed78-790a-4694-91e0-51e8a82ebc9c" providerId="AD" clId="Web-{BD885CC7-1F09-BE8B-29DA-184D4B297FE3}" dt="2024-04-16T17:43:06.376" v="1"/>
          <ac:grpSpMkLst>
            <pc:docMk/>
            <pc:sldMk cId="3058371897" sldId="297"/>
            <ac:grpSpMk id="8" creationId="{AE60F87F-92B5-992D-850A-3F4E5CB3C23D}"/>
          </ac:grpSpMkLst>
        </pc:grpChg>
      </pc:sldChg>
      <pc:sldChg chg="addSp addAnim delAnim modAnim">
        <pc:chgData name="Yun, Jane" userId="S::jby5229@psu.edu::94f5ed78-790a-4694-91e0-51e8a82ebc9c" providerId="AD" clId="Web-{BD885CC7-1F09-BE8B-29DA-184D4B297FE3}" dt="2024-04-16T17:44:51.974" v="16"/>
        <pc:sldMkLst>
          <pc:docMk/>
          <pc:sldMk cId="597053712" sldId="302"/>
        </pc:sldMkLst>
        <pc:grpChg chg="add">
          <ac:chgData name="Yun, Jane" userId="S::jby5229@psu.edu::94f5ed78-790a-4694-91e0-51e8a82ebc9c" providerId="AD" clId="Web-{BD885CC7-1F09-BE8B-29DA-184D4B297FE3}" dt="2024-04-16T17:44:21.910" v="10"/>
          <ac:grpSpMkLst>
            <pc:docMk/>
            <pc:sldMk cId="597053712" sldId="302"/>
            <ac:grpSpMk id="4" creationId="{D2D3C3CD-6B06-4EBC-36EF-44D6318FFF30}"/>
          </ac:grpSpMkLst>
        </pc:grpChg>
      </pc:sldChg>
      <pc:sldChg chg="addAnim modAnim">
        <pc:chgData name="Yun, Jane" userId="S::jby5229@psu.edu::94f5ed78-790a-4694-91e0-51e8a82ebc9c" providerId="AD" clId="Web-{BD885CC7-1F09-BE8B-29DA-184D4B297FE3}" dt="2024-04-16T17:44:47.552" v="15"/>
        <pc:sldMkLst>
          <pc:docMk/>
          <pc:sldMk cId="1654004013" sldId="303"/>
        </pc:sldMkLst>
      </pc:sldChg>
      <pc:sldChg chg="addSp addAnim modAnim">
        <pc:chgData name="Yun, Jane" userId="S::jby5229@psu.edu::94f5ed78-790a-4694-91e0-51e8a82ebc9c" providerId="AD" clId="Web-{BD885CC7-1F09-BE8B-29DA-184D4B297FE3}" dt="2024-04-16T17:45:13.819" v="19"/>
        <pc:sldMkLst>
          <pc:docMk/>
          <pc:sldMk cId="1341070207" sldId="304"/>
        </pc:sldMkLst>
        <pc:grpChg chg="add">
          <ac:chgData name="Yun, Jane" userId="S::jby5229@psu.edu::94f5ed78-790a-4694-91e0-51e8a82ebc9c" providerId="AD" clId="Web-{BD885CC7-1F09-BE8B-29DA-184D4B297FE3}" dt="2024-04-16T17:45:11.209" v="17"/>
          <ac:grpSpMkLst>
            <pc:docMk/>
            <pc:sldMk cId="1341070207" sldId="304"/>
            <ac:grpSpMk id="4" creationId="{9B56A60C-F948-D21A-0C03-87D2B6239C0D}"/>
          </ac:grpSpMkLst>
        </pc:grpChg>
      </pc:sldChg>
      <pc:sldChg chg="modSp addAnim delAnim">
        <pc:chgData name="Yun, Jane" userId="S::jby5229@psu.edu::94f5ed78-790a-4694-91e0-51e8a82ebc9c" providerId="AD" clId="Web-{BD885CC7-1F09-BE8B-29DA-184D4B297FE3}" dt="2024-04-16T17:47:00.823" v="61" actId="1076"/>
        <pc:sldMkLst>
          <pc:docMk/>
          <pc:sldMk cId="1605060526" sldId="305"/>
        </pc:sldMkLst>
        <pc:picChg chg="mod">
          <ac:chgData name="Yun, Jane" userId="S::jby5229@psu.edu::94f5ed78-790a-4694-91e0-51e8a82ebc9c" providerId="AD" clId="Web-{BD885CC7-1F09-BE8B-29DA-184D4B297FE3}" dt="2024-04-16T17:46:52.041" v="58" actId="1076"/>
          <ac:picMkLst>
            <pc:docMk/>
            <pc:sldMk cId="1605060526" sldId="305"/>
            <ac:picMk id="6" creationId="{5E87AE0B-7E92-59FD-00A9-3498FB6EA8AB}"/>
          </ac:picMkLst>
        </pc:picChg>
        <pc:picChg chg="mod">
          <ac:chgData name="Yun, Jane" userId="S::jby5229@psu.edu::94f5ed78-790a-4694-91e0-51e8a82ebc9c" providerId="AD" clId="Web-{BD885CC7-1F09-BE8B-29DA-184D4B297FE3}" dt="2024-04-16T17:47:00.823" v="61" actId="1076"/>
          <ac:picMkLst>
            <pc:docMk/>
            <pc:sldMk cId="1605060526" sldId="305"/>
            <ac:picMk id="8" creationId="{BD1DD95B-9B47-835A-E2A6-78A523CED0F3}"/>
          </ac:picMkLst>
        </pc:picChg>
        <pc:picChg chg="mod">
          <ac:chgData name="Yun, Jane" userId="S::jby5229@psu.edu::94f5ed78-790a-4694-91e0-51e8a82ebc9c" providerId="AD" clId="Web-{BD885CC7-1F09-BE8B-29DA-184D4B297FE3}" dt="2024-04-16T17:46:57.088" v="60" actId="14100"/>
          <ac:picMkLst>
            <pc:docMk/>
            <pc:sldMk cId="1605060526" sldId="305"/>
            <ac:picMk id="12" creationId="{B1284C9B-1377-4D25-0A28-11A2EABC3586}"/>
          </ac:picMkLst>
        </pc:picChg>
      </pc:sldChg>
    </pc:docChg>
  </pc:docChgLst>
  <pc:docChgLst>
    <pc:chgData name="Alsabeh, Rawan" userId="3f089fef-9260-4511-9492-e67341330f3a" providerId="ADAL" clId="{33C68759-60EC-D543-9FD6-58901B311384}"/>
    <pc:docChg chg="undo custSel modSld">
      <pc:chgData name="Alsabeh, Rawan" userId="3f089fef-9260-4511-9492-e67341330f3a" providerId="ADAL" clId="{33C68759-60EC-D543-9FD6-58901B311384}" dt="2024-04-17T13:55:33.477" v="4" actId="1076"/>
      <pc:docMkLst>
        <pc:docMk/>
      </pc:docMkLst>
      <pc:sldChg chg="modCm">
        <pc:chgData name="Alsabeh, Rawan" userId="3f089fef-9260-4511-9492-e67341330f3a" providerId="ADAL" clId="{33C68759-60EC-D543-9FD6-58901B311384}" dt="2024-04-16T22:26:22.049" v="1"/>
        <pc:sldMkLst>
          <pc:docMk/>
          <pc:sldMk cId="2745512472" sldId="315"/>
        </pc:sldMkLst>
        <pc:extLst>
          <p:ext xmlns:p="http://schemas.openxmlformats.org/presentationml/2006/main" uri="{D6D511B9-2390-475A-947B-AFAB55BFBCF1}">
            <pc226:cmChg xmlns:pc226="http://schemas.microsoft.com/office/powerpoint/2022/06/main/command" chg="mod">
              <pc226:chgData name="Alsabeh, Rawan" userId="3f089fef-9260-4511-9492-e67341330f3a" providerId="ADAL" clId="{33C68759-60EC-D543-9FD6-58901B311384}" dt="2024-04-16T22:26:22.049" v="1"/>
              <pc2:cmMkLst xmlns:pc2="http://schemas.microsoft.com/office/powerpoint/2019/9/main/command">
                <pc:docMk/>
                <pc:sldMk cId="2745512472" sldId="315"/>
                <pc2:cmMk id="{26666B27-C664-4044-8D3E-1D988CA52508}"/>
              </pc2:cmMkLst>
            </pc226:cmChg>
          </p:ext>
        </pc:extLst>
      </pc:sldChg>
      <pc:sldChg chg="addSp delSp modSp">
        <pc:chgData name="Alsabeh, Rawan" userId="3f089fef-9260-4511-9492-e67341330f3a" providerId="ADAL" clId="{33C68759-60EC-D543-9FD6-58901B311384}" dt="2024-04-17T13:55:33.477" v="4" actId="1076"/>
        <pc:sldMkLst>
          <pc:docMk/>
          <pc:sldMk cId="1774259651" sldId="316"/>
        </pc:sldMkLst>
        <pc:picChg chg="add del mod">
          <ac:chgData name="Alsabeh, Rawan" userId="3f089fef-9260-4511-9492-e67341330f3a" providerId="ADAL" clId="{33C68759-60EC-D543-9FD6-58901B311384}" dt="2024-04-17T13:55:33.477" v="4" actId="1076"/>
          <ac:picMkLst>
            <pc:docMk/>
            <pc:sldMk cId="1774259651" sldId="316"/>
            <ac:picMk id="8" creationId="{FA92D614-2DB9-E337-5F83-0983B50D8906}"/>
          </ac:picMkLst>
        </pc:picChg>
      </pc:sldChg>
    </pc:docChg>
  </pc:docChgLst>
  <pc:docChgLst>
    <pc:chgData name="Guan, Shenrui" userId="S::sjg5418@psu.edu::9f60a0c1-012c-4666-a4e7-f921bf7cb152" providerId="AD" clId="Web-{C8D806C7-476F-EEB1-09BA-9B27134890FB}"/>
    <pc:docChg chg="modSld">
      <pc:chgData name="Guan, Shenrui" userId="S::sjg5418@psu.edu::9f60a0c1-012c-4666-a4e7-f921bf7cb152" providerId="AD" clId="Web-{C8D806C7-476F-EEB1-09BA-9B27134890FB}" dt="2024-04-17T02:07:48.847" v="154" actId="20577"/>
      <pc:docMkLst>
        <pc:docMk/>
      </pc:docMkLst>
      <pc:sldChg chg="modSp">
        <pc:chgData name="Guan, Shenrui" userId="S::sjg5418@psu.edu::9f60a0c1-012c-4666-a4e7-f921bf7cb152" providerId="AD" clId="Web-{C8D806C7-476F-EEB1-09BA-9B27134890FB}" dt="2024-04-17T02:07:48.847" v="154" actId="20577"/>
        <pc:sldMkLst>
          <pc:docMk/>
          <pc:sldMk cId="1859091650" sldId="263"/>
        </pc:sldMkLst>
        <pc:spChg chg="mod">
          <ac:chgData name="Guan, Shenrui" userId="S::sjg5418@psu.edu::9f60a0c1-012c-4666-a4e7-f921bf7cb152" providerId="AD" clId="Web-{C8D806C7-476F-EEB1-09BA-9B27134890FB}" dt="2024-04-17T02:07:48.847" v="154" actId="20577"/>
          <ac:spMkLst>
            <pc:docMk/>
            <pc:sldMk cId="1859091650" sldId="263"/>
            <ac:spMk id="3" creationId="{7A7053D0-8E2E-B47B-C475-50BF78C79385}"/>
          </ac:spMkLst>
        </pc:spChg>
      </pc:sldChg>
      <pc:sldChg chg="modSp">
        <pc:chgData name="Guan, Shenrui" userId="S::sjg5418@psu.edu::9f60a0c1-012c-4666-a4e7-f921bf7cb152" providerId="AD" clId="Web-{C8D806C7-476F-EEB1-09BA-9B27134890FB}" dt="2024-04-17T02:03:17.447" v="147" actId="20577"/>
        <pc:sldMkLst>
          <pc:docMk/>
          <pc:sldMk cId="3991907944" sldId="287"/>
        </pc:sldMkLst>
        <pc:spChg chg="mod">
          <ac:chgData name="Guan, Shenrui" userId="S::sjg5418@psu.edu::9f60a0c1-012c-4666-a4e7-f921bf7cb152" providerId="AD" clId="Web-{C8D806C7-476F-EEB1-09BA-9B27134890FB}" dt="2024-04-17T02:03:17.447" v="147" actId="20577"/>
          <ac:spMkLst>
            <pc:docMk/>
            <pc:sldMk cId="3991907944" sldId="287"/>
            <ac:spMk id="3" creationId="{7A7053D0-8E2E-B47B-C475-50BF78C79385}"/>
          </ac:spMkLst>
        </pc:spChg>
      </pc:sldChg>
      <pc:sldChg chg="modSp">
        <pc:chgData name="Guan, Shenrui" userId="S::sjg5418@psu.edu::9f60a0c1-012c-4666-a4e7-f921bf7cb152" providerId="AD" clId="Web-{C8D806C7-476F-EEB1-09BA-9B27134890FB}" dt="2024-04-17T02:05:17.264" v="149" actId="20577"/>
        <pc:sldMkLst>
          <pc:docMk/>
          <pc:sldMk cId="841845715" sldId="312"/>
        </pc:sldMkLst>
        <pc:spChg chg="mod">
          <ac:chgData name="Guan, Shenrui" userId="S::sjg5418@psu.edu::9f60a0c1-012c-4666-a4e7-f921bf7cb152" providerId="AD" clId="Web-{C8D806C7-476F-EEB1-09BA-9B27134890FB}" dt="2024-04-17T02:05:17.264" v="149" actId="20577"/>
          <ac:spMkLst>
            <pc:docMk/>
            <pc:sldMk cId="841845715" sldId="312"/>
            <ac:spMk id="2" creationId="{122E29D2-9234-3210-998C-FE5D1BE10E5B}"/>
          </ac:spMkLst>
        </pc:spChg>
      </pc:sldChg>
    </pc:docChg>
  </pc:docChgLst>
  <pc:docChgLst>
    <pc:chgData name="Yun, Jane" userId="S::jby5229@psu.edu::94f5ed78-790a-4694-91e0-51e8a82ebc9c" providerId="AD" clId="Web-{DA8A00A5-48A1-BF63-16BC-09614B41D1B0}"/>
    <pc:docChg chg="addSld delSld modSld sldOrd addMainMaster delMainMaster">
      <pc:chgData name="Yun, Jane" userId="S::jby5229@psu.edu::94f5ed78-790a-4694-91e0-51e8a82ebc9c" providerId="AD" clId="Web-{DA8A00A5-48A1-BF63-16BC-09614B41D1B0}" dt="2024-04-12T20:33:13.471" v="59"/>
      <pc:docMkLst>
        <pc:docMk/>
      </pc:docMkLst>
      <pc:sldChg chg="modSp mod modClrScheme chgLayout">
        <pc:chgData name="Yun, Jane" userId="S::jby5229@psu.edu::94f5ed78-790a-4694-91e0-51e8a82ebc9c" providerId="AD" clId="Web-{DA8A00A5-48A1-BF63-16BC-09614B41D1B0}" dt="2024-04-12T20:29:54.317" v="48"/>
        <pc:sldMkLst>
          <pc:docMk/>
          <pc:sldMk cId="109857222" sldId="256"/>
        </pc:sldMkLst>
        <pc:spChg chg="mod ord">
          <ac:chgData name="Yun, Jane" userId="S::jby5229@psu.edu::94f5ed78-790a-4694-91e0-51e8a82ebc9c" providerId="AD" clId="Web-{DA8A00A5-48A1-BF63-16BC-09614B41D1B0}" dt="2024-04-12T20:29:54.317" v="48"/>
          <ac:spMkLst>
            <pc:docMk/>
            <pc:sldMk cId="109857222" sldId="256"/>
            <ac:spMk id="2" creationId="{00000000-0000-0000-0000-000000000000}"/>
          </ac:spMkLst>
        </pc:spChg>
        <pc:spChg chg="mod ord">
          <ac:chgData name="Yun, Jane" userId="S::jby5229@psu.edu::94f5ed78-790a-4694-91e0-51e8a82ebc9c" providerId="AD" clId="Web-{DA8A00A5-48A1-BF63-16BC-09614B41D1B0}" dt="2024-04-12T20:29:54.317" v="48"/>
          <ac:spMkLst>
            <pc:docMk/>
            <pc:sldMk cId="109857222" sldId="256"/>
            <ac:spMk id="3" creationId="{00000000-0000-0000-0000-000000000000}"/>
          </ac:spMkLst>
        </pc:spChg>
      </pc:sldChg>
      <pc:sldChg chg="modSp mod modClrScheme chgLayout">
        <pc:chgData name="Yun, Jane" userId="S::jby5229@psu.edu::94f5ed78-790a-4694-91e0-51e8a82ebc9c" providerId="AD" clId="Web-{DA8A00A5-48A1-BF63-16BC-09614B41D1B0}" dt="2024-04-12T20:29:54.317" v="48"/>
        <pc:sldMkLst>
          <pc:docMk/>
          <pc:sldMk cId="3973538459" sldId="257"/>
        </pc:sldMkLst>
        <pc:spChg chg="mod ord">
          <ac:chgData name="Yun, Jane" userId="S::jby5229@psu.edu::94f5ed78-790a-4694-91e0-51e8a82ebc9c" providerId="AD" clId="Web-{DA8A00A5-48A1-BF63-16BC-09614B41D1B0}" dt="2024-04-12T20:29:54.317" v="48"/>
          <ac:spMkLst>
            <pc:docMk/>
            <pc:sldMk cId="3973538459" sldId="257"/>
            <ac:spMk id="2" creationId="{122E29D2-9234-3210-998C-FE5D1BE10E5B}"/>
          </ac:spMkLst>
        </pc:spChg>
        <pc:spChg chg="mod ord">
          <ac:chgData name="Yun, Jane" userId="S::jby5229@psu.edu::94f5ed78-790a-4694-91e0-51e8a82ebc9c" providerId="AD" clId="Web-{DA8A00A5-48A1-BF63-16BC-09614B41D1B0}" dt="2024-04-12T20:29:54.317" v="48"/>
          <ac:spMkLst>
            <pc:docMk/>
            <pc:sldMk cId="3973538459" sldId="257"/>
            <ac:spMk id="3" creationId="{7A7053D0-8E2E-B47B-C475-50BF78C79385}"/>
          </ac:spMkLst>
        </pc:spChg>
      </pc:sldChg>
      <pc:sldChg chg="modSp mod modClrScheme chgLayout">
        <pc:chgData name="Yun, Jane" userId="S::jby5229@psu.edu::94f5ed78-790a-4694-91e0-51e8a82ebc9c" providerId="AD" clId="Web-{DA8A00A5-48A1-BF63-16BC-09614B41D1B0}" dt="2024-04-12T20:29:54.317" v="48"/>
        <pc:sldMkLst>
          <pc:docMk/>
          <pc:sldMk cId="1650654775" sldId="259"/>
        </pc:sldMkLst>
        <pc:spChg chg="mod ord">
          <ac:chgData name="Yun, Jane" userId="S::jby5229@psu.edu::94f5ed78-790a-4694-91e0-51e8a82ebc9c" providerId="AD" clId="Web-{DA8A00A5-48A1-BF63-16BC-09614B41D1B0}" dt="2024-04-12T20:29:54.317" v="48"/>
          <ac:spMkLst>
            <pc:docMk/>
            <pc:sldMk cId="1650654775" sldId="259"/>
            <ac:spMk id="2" creationId="{122E29D2-9234-3210-998C-FE5D1BE10E5B}"/>
          </ac:spMkLst>
        </pc:spChg>
        <pc:spChg chg="mod ord">
          <ac:chgData name="Yun, Jane" userId="S::jby5229@psu.edu::94f5ed78-790a-4694-91e0-51e8a82ebc9c" providerId="AD" clId="Web-{DA8A00A5-48A1-BF63-16BC-09614B41D1B0}" dt="2024-04-12T20:29:54.317" v="48"/>
          <ac:spMkLst>
            <pc:docMk/>
            <pc:sldMk cId="1650654775" sldId="259"/>
            <ac:spMk id="3" creationId="{7A7053D0-8E2E-B47B-C475-50BF78C79385}"/>
          </ac:spMkLst>
        </pc:spChg>
      </pc:sldChg>
      <pc:sldChg chg="modSp mod modClrScheme chgLayout">
        <pc:chgData name="Yun, Jane" userId="S::jby5229@psu.edu::94f5ed78-790a-4694-91e0-51e8a82ebc9c" providerId="AD" clId="Web-{DA8A00A5-48A1-BF63-16BC-09614B41D1B0}" dt="2024-04-12T20:29:54.317" v="48"/>
        <pc:sldMkLst>
          <pc:docMk/>
          <pc:sldMk cId="3330707327" sldId="260"/>
        </pc:sldMkLst>
        <pc:spChg chg="mod ord">
          <ac:chgData name="Yun, Jane" userId="S::jby5229@psu.edu::94f5ed78-790a-4694-91e0-51e8a82ebc9c" providerId="AD" clId="Web-{DA8A00A5-48A1-BF63-16BC-09614B41D1B0}" dt="2024-04-12T20:29:54.317" v="48"/>
          <ac:spMkLst>
            <pc:docMk/>
            <pc:sldMk cId="3330707327" sldId="260"/>
            <ac:spMk id="2" creationId="{122E29D2-9234-3210-998C-FE5D1BE10E5B}"/>
          </ac:spMkLst>
        </pc:spChg>
        <pc:spChg chg="mod ord">
          <ac:chgData name="Yun, Jane" userId="S::jby5229@psu.edu::94f5ed78-790a-4694-91e0-51e8a82ebc9c" providerId="AD" clId="Web-{DA8A00A5-48A1-BF63-16BC-09614B41D1B0}" dt="2024-04-12T20:29:54.317" v="48"/>
          <ac:spMkLst>
            <pc:docMk/>
            <pc:sldMk cId="3330707327" sldId="260"/>
            <ac:spMk id="3" creationId="{7A7053D0-8E2E-B47B-C475-50BF78C79385}"/>
          </ac:spMkLst>
        </pc:spChg>
      </pc:sldChg>
      <pc:sldChg chg="modSp mod modClrScheme chgLayout">
        <pc:chgData name="Yun, Jane" userId="S::jby5229@psu.edu::94f5ed78-790a-4694-91e0-51e8a82ebc9c" providerId="AD" clId="Web-{DA8A00A5-48A1-BF63-16BC-09614B41D1B0}" dt="2024-04-12T20:29:54.317" v="48"/>
        <pc:sldMkLst>
          <pc:docMk/>
          <pc:sldMk cId="1614520311" sldId="261"/>
        </pc:sldMkLst>
        <pc:spChg chg="mod ord">
          <ac:chgData name="Yun, Jane" userId="S::jby5229@psu.edu::94f5ed78-790a-4694-91e0-51e8a82ebc9c" providerId="AD" clId="Web-{DA8A00A5-48A1-BF63-16BC-09614B41D1B0}" dt="2024-04-12T20:29:54.317" v="48"/>
          <ac:spMkLst>
            <pc:docMk/>
            <pc:sldMk cId="1614520311" sldId="261"/>
            <ac:spMk id="2" creationId="{122E29D2-9234-3210-998C-FE5D1BE10E5B}"/>
          </ac:spMkLst>
        </pc:spChg>
        <pc:spChg chg="mod ord">
          <ac:chgData name="Yun, Jane" userId="S::jby5229@psu.edu::94f5ed78-790a-4694-91e0-51e8a82ebc9c" providerId="AD" clId="Web-{DA8A00A5-48A1-BF63-16BC-09614B41D1B0}" dt="2024-04-12T20:29:54.317" v="48"/>
          <ac:spMkLst>
            <pc:docMk/>
            <pc:sldMk cId="1614520311" sldId="261"/>
            <ac:spMk id="3" creationId="{7A7053D0-8E2E-B47B-C475-50BF78C79385}"/>
          </ac:spMkLst>
        </pc:spChg>
      </pc:sldChg>
      <pc:sldChg chg="modSp mod modClrScheme chgLayout">
        <pc:chgData name="Yun, Jane" userId="S::jby5229@psu.edu::94f5ed78-790a-4694-91e0-51e8a82ebc9c" providerId="AD" clId="Web-{DA8A00A5-48A1-BF63-16BC-09614B41D1B0}" dt="2024-04-12T20:29:54.317" v="48"/>
        <pc:sldMkLst>
          <pc:docMk/>
          <pc:sldMk cId="2719611509" sldId="262"/>
        </pc:sldMkLst>
        <pc:spChg chg="mod ord">
          <ac:chgData name="Yun, Jane" userId="S::jby5229@psu.edu::94f5ed78-790a-4694-91e0-51e8a82ebc9c" providerId="AD" clId="Web-{DA8A00A5-48A1-BF63-16BC-09614B41D1B0}" dt="2024-04-12T20:29:54.317" v="48"/>
          <ac:spMkLst>
            <pc:docMk/>
            <pc:sldMk cId="2719611509" sldId="262"/>
            <ac:spMk id="2" creationId="{122E29D2-9234-3210-998C-FE5D1BE10E5B}"/>
          </ac:spMkLst>
        </pc:spChg>
        <pc:spChg chg="mod ord">
          <ac:chgData name="Yun, Jane" userId="S::jby5229@psu.edu::94f5ed78-790a-4694-91e0-51e8a82ebc9c" providerId="AD" clId="Web-{DA8A00A5-48A1-BF63-16BC-09614B41D1B0}" dt="2024-04-12T20:29:54.317" v="48"/>
          <ac:spMkLst>
            <pc:docMk/>
            <pc:sldMk cId="2719611509" sldId="262"/>
            <ac:spMk id="3" creationId="{7A7053D0-8E2E-B47B-C475-50BF78C79385}"/>
          </ac:spMkLst>
        </pc:spChg>
      </pc:sldChg>
      <pc:sldChg chg="modSp mod modClrScheme chgLayout">
        <pc:chgData name="Yun, Jane" userId="S::jby5229@psu.edu::94f5ed78-790a-4694-91e0-51e8a82ebc9c" providerId="AD" clId="Web-{DA8A00A5-48A1-BF63-16BC-09614B41D1B0}" dt="2024-04-12T20:29:54.317" v="48"/>
        <pc:sldMkLst>
          <pc:docMk/>
          <pc:sldMk cId="1859091650" sldId="263"/>
        </pc:sldMkLst>
        <pc:spChg chg="mod ord">
          <ac:chgData name="Yun, Jane" userId="S::jby5229@psu.edu::94f5ed78-790a-4694-91e0-51e8a82ebc9c" providerId="AD" clId="Web-{DA8A00A5-48A1-BF63-16BC-09614B41D1B0}" dt="2024-04-12T20:29:54.317" v="48"/>
          <ac:spMkLst>
            <pc:docMk/>
            <pc:sldMk cId="1859091650" sldId="263"/>
            <ac:spMk id="2" creationId="{122E29D2-9234-3210-998C-FE5D1BE10E5B}"/>
          </ac:spMkLst>
        </pc:spChg>
        <pc:spChg chg="mod ord">
          <ac:chgData name="Yun, Jane" userId="S::jby5229@psu.edu::94f5ed78-790a-4694-91e0-51e8a82ebc9c" providerId="AD" clId="Web-{DA8A00A5-48A1-BF63-16BC-09614B41D1B0}" dt="2024-04-12T20:29:54.317" v="48"/>
          <ac:spMkLst>
            <pc:docMk/>
            <pc:sldMk cId="1859091650" sldId="263"/>
            <ac:spMk id="3" creationId="{7A7053D0-8E2E-B47B-C475-50BF78C79385}"/>
          </ac:spMkLst>
        </pc:spChg>
      </pc:sldChg>
      <pc:sldChg chg="modSp mod modClrScheme chgLayout">
        <pc:chgData name="Yun, Jane" userId="S::jby5229@psu.edu::94f5ed78-790a-4694-91e0-51e8a82ebc9c" providerId="AD" clId="Web-{DA8A00A5-48A1-BF63-16BC-09614B41D1B0}" dt="2024-04-12T20:29:54.317" v="48"/>
        <pc:sldMkLst>
          <pc:docMk/>
          <pc:sldMk cId="1138466315" sldId="264"/>
        </pc:sldMkLst>
        <pc:spChg chg="mod ord">
          <ac:chgData name="Yun, Jane" userId="S::jby5229@psu.edu::94f5ed78-790a-4694-91e0-51e8a82ebc9c" providerId="AD" clId="Web-{DA8A00A5-48A1-BF63-16BC-09614B41D1B0}" dt="2024-04-12T20:29:54.317" v="48"/>
          <ac:spMkLst>
            <pc:docMk/>
            <pc:sldMk cId="1138466315" sldId="264"/>
            <ac:spMk id="2" creationId="{122E29D2-9234-3210-998C-FE5D1BE10E5B}"/>
          </ac:spMkLst>
        </pc:spChg>
        <pc:spChg chg="mod ord">
          <ac:chgData name="Yun, Jane" userId="S::jby5229@psu.edu::94f5ed78-790a-4694-91e0-51e8a82ebc9c" providerId="AD" clId="Web-{DA8A00A5-48A1-BF63-16BC-09614B41D1B0}" dt="2024-04-12T20:29:54.317" v="48"/>
          <ac:spMkLst>
            <pc:docMk/>
            <pc:sldMk cId="1138466315" sldId="264"/>
            <ac:spMk id="3" creationId="{7A7053D0-8E2E-B47B-C475-50BF78C79385}"/>
          </ac:spMkLst>
        </pc:spChg>
      </pc:sldChg>
      <pc:sldChg chg="modSp mod modClrScheme chgLayout">
        <pc:chgData name="Yun, Jane" userId="S::jby5229@psu.edu::94f5ed78-790a-4694-91e0-51e8a82ebc9c" providerId="AD" clId="Web-{DA8A00A5-48A1-BF63-16BC-09614B41D1B0}" dt="2024-04-12T20:32:51.782" v="50" actId="20577"/>
        <pc:sldMkLst>
          <pc:docMk/>
          <pc:sldMk cId="2637044736" sldId="265"/>
        </pc:sldMkLst>
        <pc:spChg chg="mod ord">
          <ac:chgData name="Yun, Jane" userId="S::jby5229@psu.edu::94f5ed78-790a-4694-91e0-51e8a82ebc9c" providerId="AD" clId="Web-{DA8A00A5-48A1-BF63-16BC-09614B41D1B0}" dt="2024-04-12T20:32:51.782" v="50" actId="20577"/>
          <ac:spMkLst>
            <pc:docMk/>
            <pc:sldMk cId="2637044736" sldId="265"/>
            <ac:spMk id="2" creationId="{122E29D2-9234-3210-998C-FE5D1BE10E5B}"/>
          </ac:spMkLst>
        </pc:spChg>
        <pc:spChg chg="mod ord">
          <ac:chgData name="Yun, Jane" userId="S::jby5229@psu.edu::94f5ed78-790a-4694-91e0-51e8a82ebc9c" providerId="AD" clId="Web-{DA8A00A5-48A1-BF63-16BC-09614B41D1B0}" dt="2024-04-12T20:29:54.317" v="48"/>
          <ac:spMkLst>
            <pc:docMk/>
            <pc:sldMk cId="2637044736" sldId="265"/>
            <ac:spMk id="3" creationId="{7A7053D0-8E2E-B47B-C475-50BF78C79385}"/>
          </ac:spMkLst>
        </pc:spChg>
      </pc:sldChg>
      <pc:sldChg chg="modSp mod modClrScheme chgLayout">
        <pc:chgData name="Yun, Jane" userId="S::jby5229@psu.edu::94f5ed78-790a-4694-91e0-51e8a82ebc9c" providerId="AD" clId="Web-{DA8A00A5-48A1-BF63-16BC-09614B41D1B0}" dt="2024-04-12T20:29:54.317" v="48"/>
        <pc:sldMkLst>
          <pc:docMk/>
          <pc:sldMk cId="33791191" sldId="266"/>
        </pc:sldMkLst>
        <pc:spChg chg="mod ord">
          <ac:chgData name="Yun, Jane" userId="S::jby5229@psu.edu::94f5ed78-790a-4694-91e0-51e8a82ebc9c" providerId="AD" clId="Web-{DA8A00A5-48A1-BF63-16BC-09614B41D1B0}" dt="2024-04-12T20:29:54.317" v="48"/>
          <ac:spMkLst>
            <pc:docMk/>
            <pc:sldMk cId="33791191" sldId="266"/>
            <ac:spMk id="2" creationId="{122E29D2-9234-3210-998C-FE5D1BE10E5B}"/>
          </ac:spMkLst>
        </pc:spChg>
        <pc:spChg chg="mod ord">
          <ac:chgData name="Yun, Jane" userId="S::jby5229@psu.edu::94f5ed78-790a-4694-91e0-51e8a82ebc9c" providerId="AD" clId="Web-{DA8A00A5-48A1-BF63-16BC-09614B41D1B0}" dt="2024-04-12T20:29:54.317" v="48"/>
          <ac:spMkLst>
            <pc:docMk/>
            <pc:sldMk cId="33791191" sldId="266"/>
            <ac:spMk id="3" creationId="{7A7053D0-8E2E-B47B-C475-50BF78C79385}"/>
          </ac:spMkLst>
        </pc:spChg>
      </pc:sldChg>
      <pc:sldChg chg="modSp mod modClrScheme chgLayout">
        <pc:chgData name="Yun, Jane" userId="S::jby5229@psu.edu::94f5ed78-790a-4694-91e0-51e8a82ebc9c" providerId="AD" clId="Web-{DA8A00A5-48A1-BF63-16BC-09614B41D1B0}" dt="2024-04-12T20:29:54.317" v="48"/>
        <pc:sldMkLst>
          <pc:docMk/>
          <pc:sldMk cId="2696692897" sldId="267"/>
        </pc:sldMkLst>
        <pc:spChg chg="mod ord">
          <ac:chgData name="Yun, Jane" userId="S::jby5229@psu.edu::94f5ed78-790a-4694-91e0-51e8a82ebc9c" providerId="AD" clId="Web-{DA8A00A5-48A1-BF63-16BC-09614B41D1B0}" dt="2024-04-12T20:29:54.317" v="48"/>
          <ac:spMkLst>
            <pc:docMk/>
            <pc:sldMk cId="2696692897" sldId="267"/>
            <ac:spMk id="2" creationId="{122E29D2-9234-3210-998C-FE5D1BE10E5B}"/>
          </ac:spMkLst>
        </pc:spChg>
        <pc:spChg chg="mod ord">
          <ac:chgData name="Yun, Jane" userId="S::jby5229@psu.edu::94f5ed78-790a-4694-91e0-51e8a82ebc9c" providerId="AD" clId="Web-{DA8A00A5-48A1-BF63-16BC-09614B41D1B0}" dt="2024-04-12T20:29:54.317" v="48"/>
          <ac:spMkLst>
            <pc:docMk/>
            <pc:sldMk cId="2696692897" sldId="267"/>
            <ac:spMk id="3" creationId="{7A7053D0-8E2E-B47B-C475-50BF78C79385}"/>
          </ac:spMkLst>
        </pc:spChg>
      </pc:sldChg>
      <pc:sldChg chg="modSp mod ord modClrScheme chgLayout">
        <pc:chgData name="Yun, Jane" userId="S::jby5229@psu.edu::94f5ed78-790a-4694-91e0-51e8a82ebc9c" providerId="AD" clId="Web-{DA8A00A5-48A1-BF63-16BC-09614B41D1B0}" dt="2024-04-12T20:33:01.204" v="54" actId="20577"/>
        <pc:sldMkLst>
          <pc:docMk/>
          <pc:sldMk cId="2989156567" sldId="268"/>
        </pc:sldMkLst>
        <pc:spChg chg="mod ord">
          <ac:chgData name="Yun, Jane" userId="S::jby5229@psu.edu::94f5ed78-790a-4694-91e0-51e8a82ebc9c" providerId="AD" clId="Web-{DA8A00A5-48A1-BF63-16BC-09614B41D1B0}" dt="2024-04-12T20:33:01.204" v="54" actId="20577"/>
          <ac:spMkLst>
            <pc:docMk/>
            <pc:sldMk cId="2989156567" sldId="268"/>
            <ac:spMk id="2" creationId="{122E29D2-9234-3210-998C-FE5D1BE10E5B}"/>
          </ac:spMkLst>
        </pc:spChg>
        <pc:spChg chg="mod ord">
          <ac:chgData name="Yun, Jane" userId="S::jby5229@psu.edu::94f5ed78-790a-4694-91e0-51e8a82ebc9c" providerId="AD" clId="Web-{DA8A00A5-48A1-BF63-16BC-09614B41D1B0}" dt="2024-04-12T20:29:54.317" v="48"/>
          <ac:spMkLst>
            <pc:docMk/>
            <pc:sldMk cId="2989156567" sldId="268"/>
            <ac:spMk id="3" creationId="{7A7053D0-8E2E-B47B-C475-50BF78C79385}"/>
          </ac:spMkLst>
        </pc:spChg>
      </pc:sldChg>
      <pc:sldChg chg="add del">
        <pc:chgData name="Yun, Jane" userId="S::jby5229@psu.edu::94f5ed78-790a-4694-91e0-51e8a82ebc9c" providerId="AD" clId="Web-{DA8A00A5-48A1-BF63-16BC-09614B41D1B0}" dt="2024-04-12T17:06:28.529" v="8"/>
        <pc:sldMkLst>
          <pc:docMk/>
          <pc:sldMk cId="3842185017" sldId="269"/>
        </pc:sldMkLst>
      </pc:sldChg>
      <pc:sldChg chg="modSp add mod replId modClrScheme chgLayout">
        <pc:chgData name="Yun, Jane" userId="S::jby5229@psu.edu::94f5ed78-790a-4694-91e0-51e8a82ebc9c" providerId="AD" clId="Web-{DA8A00A5-48A1-BF63-16BC-09614B41D1B0}" dt="2024-04-12T20:29:54.317" v="48"/>
        <pc:sldMkLst>
          <pc:docMk/>
          <pc:sldMk cId="302540506" sldId="270"/>
        </pc:sldMkLst>
        <pc:spChg chg="mod ord">
          <ac:chgData name="Yun, Jane" userId="S::jby5229@psu.edu::94f5ed78-790a-4694-91e0-51e8a82ebc9c" providerId="AD" clId="Web-{DA8A00A5-48A1-BF63-16BC-09614B41D1B0}" dt="2024-04-12T20:29:54.317" v="48"/>
          <ac:spMkLst>
            <pc:docMk/>
            <pc:sldMk cId="302540506" sldId="270"/>
            <ac:spMk id="2" creationId="{122E29D2-9234-3210-998C-FE5D1BE10E5B}"/>
          </ac:spMkLst>
        </pc:spChg>
        <pc:spChg chg="mod ord">
          <ac:chgData name="Yun, Jane" userId="S::jby5229@psu.edu::94f5ed78-790a-4694-91e0-51e8a82ebc9c" providerId="AD" clId="Web-{DA8A00A5-48A1-BF63-16BC-09614B41D1B0}" dt="2024-04-12T20:29:54.317" v="48"/>
          <ac:spMkLst>
            <pc:docMk/>
            <pc:sldMk cId="302540506" sldId="270"/>
            <ac:spMk id="3" creationId="{7A7053D0-8E2E-B47B-C475-50BF78C79385}"/>
          </ac:spMkLst>
        </pc:spChg>
      </pc:sldChg>
      <pc:sldChg chg="add replId">
        <pc:chgData name="Yun, Jane" userId="S::jby5229@psu.edu::94f5ed78-790a-4694-91e0-51e8a82ebc9c" providerId="AD" clId="Web-{DA8A00A5-48A1-BF63-16BC-09614B41D1B0}" dt="2024-04-12T20:32:53.626" v="51"/>
        <pc:sldMkLst>
          <pc:docMk/>
          <pc:sldMk cId="1090385993" sldId="271"/>
        </pc:sldMkLst>
      </pc:sldChg>
      <pc:sldChg chg="add ord replId">
        <pc:chgData name="Yun, Jane" userId="S::jby5229@psu.edu::94f5ed78-790a-4694-91e0-51e8a82ebc9c" providerId="AD" clId="Web-{DA8A00A5-48A1-BF63-16BC-09614B41D1B0}" dt="2024-04-12T20:33:09.752" v="57"/>
        <pc:sldMkLst>
          <pc:docMk/>
          <pc:sldMk cId="2066971236" sldId="272"/>
        </pc:sldMkLst>
      </pc:sldChg>
      <pc:sldChg chg="add replId">
        <pc:chgData name="Yun, Jane" userId="S::jby5229@psu.edu::94f5ed78-790a-4694-91e0-51e8a82ebc9c" providerId="AD" clId="Web-{DA8A00A5-48A1-BF63-16BC-09614B41D1B0}" dt="2024-04-12T20:33:13.439" v="58"/>
        <pc:sldMkLst>
          <pc:docMk/>
          <pc:sldMk cId="1041458142" sldId="273"/>
        </pc:sldMkLst>
      </pc:sldChg>
      <pc:sldChg chg="add replId">
        <pc:chgData name="Yun, Jane" userId="S::jby5229@psu.edu::94f5ed78-790a-4694-91e0-51e8a82ebc9c" providerId="AD" clId="Web-{DA8A00A5-48A1-BF63-16BC-09614B41D1B0}" dt="2024-04-12T20:33:13.471" v="59"/>
        <pc:sldMkLst>
          <pc:docMk/>
          <pc:sldMk cId="1873462400" sldId="274"/>
        </pc:sldMkLst>
      </pc:sldChg>
      <pc:sldMasterChg chg="del delSldLayout">
        <pc:chgData name="Yun, Jane" userId="S::jby5229@psu.edu::94f5ed78-790a-4694-91e0-51e8a82ebc9c" providerId="AD" clId="Web-{DA8A00A5-48A1-BF63-16BC-09614B41D1B0}" dt="2024-04-12T20:28:35.984" v="38"/>
        <pc:sldMasterMkLst>
          <pc:docMk/>
          <pc:sldMasterMk cId="2460954070" sldId="2147483660"/>
        </pc:sldMasterMkLst>
        <pc:sldLayoutChg chg="del">
          <pc:chgData name="Yun, Jane" userId="S::jby5229@psu.edu::94f5ed78-790a-4694-91e0-51e8a82ebc9c" providerId="AD" clId="Web-{DA8A00A5-48A1-BF63-16BC-09614B41D1B0}" dt="2024-04-12T20:28:35.984" v="38"/>
          <pc:sldLayoutMkLst>
            <pc:docMk/>
            <pc:sldMasterMk cId="2460954070" sldId="2147483660"/>
            <pc:sldLayoutMk cId="2385387890" sldId="2147483661"/>
          </pc:sldLayoutMkLst>
        </pc:sldLayoutChg>
        <pc:sldLayoutChg chg="del">
          <pc:chgData name="Yun, Jane" userId="S::jby5229@psu.edu::94f5ed78-790a-4694-91e0-51e8a82ebc9c" providerId="AD" clId="Web-{DA8A00A5-48A1-BF63-16BC-09614B41D1B0}" dt="2024-04-12T20:28:35.984" v="38"/>
          <pc:sldLayoutMkLst>
            <pc:docMk/>
            <pc:sldMasterMk cId="2460954070" sldId="2147483660"/>
            <pc:sldLayoutMk cId="949138452" sldId="2147483662"/>
          </pc:sldLayoutMkLst>
        </pc:sldLayoutChg>
        <pc:sldLayoutChg chg="del">
          <pc:chgData name="Yun, Jane" userId="S::jby5229@psu.edu::94f5ed78-790a-4694-91e0-51e8a82ebc9c" providerId="AD" clId="Web-{DA8A00A5-48A1-BF63-16BC-09614B41D1B0}" dt="2024-04-12T20:28:35.984" v="38"/>
          <pc:sldLayoutMkLst>
            <pc:docMk/>
            <pc:sldMasterMk cId="2460954070" sldId="2147483660"/>
            <pc:sldLayoutMk cId="2591524520" sldId="2147483663"/>
          </pc:sldLayoutMkLst>
        </pc:sldLayoutChg>
        <pc:sldLayoutChg chg="del">
          <pc:chgData name="Yun, Jane" userId="S::jby5229@psu.edu::94f5ed78-790a-4694-91e0-51e8a82ebc9c" providerId="AD" clId="Web-{DA8A00A5-48A1-BF63-16BC-09614B41D1B0}" dt="2024-04-12T20:28:35.984" v="38"/>
          <pc:sldLayoutMkLst>
            <pc:docMk/>
            <pc:sldMasterMk cId="2460954070" sldId="2147483660"/>
            <pc:sldLayoutMk cId="1203092039" sldId="2147483664"/>
          </pc:sldLayoutMkLst>
        </pc:sldLayoutChg>
        <pc:sldLayoutChg chg="del">
          <pc:chgData name="Yun, Jane" userId="S::jby5229@psu.edu::94f5ed78-790a-4694-91e0-51e8a82ebc9c" providerId="AD" clId="Web-{DA8A00A5-48A1-BF63-16BC-09614B41D1B0}" dt="2024-04-12T20:28:35.984" v="38"/>
          <pc:sldLayoutMkLst>
            <pc:docMk/>
            <pc:sldMasterMk cId="2460954070" sldId="2147483660"/>
            <pc:sldLayoutMk cId="3733172339" sldId="2147483665"/>
          </pc:sldLayoutMkLst>
        </pc:sldLayoutChg>
        <pc:sldLayoutChg chg="del">
          <pc:chgData name="Yun, Jane" userId="S::jby5229@psu.edu::94f5ed78-790a-4694-91e0-51e8a82ebc9c" providerId="AD" clId="Web-{DA8A00A5-48A1-BF63-16BC-09614B41D1B0}" dt="2024-04-12T20:28:35.984" v="38"/>
          <pc:sldLayoutMkLst>
            <pc:docMk/>
            <pc:sldMasterMk cId="2460954070" sldId="2147483660"/>
            <pc:sldLayoutMk cId="3210312558" sldId="2147483666"/>
          </pc:sldLayoutMkLst>
        </pc:sldLayoutChg>
        <pc:sldLayoutChg chg="del">
          <pc:chgData name="Yun, Jane" userId="S::jby5229@psu.edu::94f5ed78-790a-4694-91e0-51e8a82ebc9c" providerId="AD" clId="Web-{DA8A00A5-48A1-BF63-16BC-09614B41D1B0}" dt="2024-04-12T20:28:35.984" v="38"/>
          <pc:sldLayoutMkLst>
            <pc:docMk/>
            <pc:sldMasterMk cId="2460954070" sldId="2147483660"/>
            <pc:sldLayoutMk cId="3146388984" sldId="2147483667"/>
          </pc:sldLayoutMkLst>
        </pc:sldLayoutChg>
        <pc:sldLayoutChg chg="del">
          <pc:chgData name="Yun, Jane" userId="S::jby5229@psu.edu::94f5ed78-790a-4694-91e0-51e8a82ebc9c" providerId="AD" clId="Web-{DA8A00A5-48A1-BF63-16BC-09614B41D1B0}" dt="2024-04-12T20:28:35.984" v="38"/>
          <pc:sldLayoutMkLst>
            <pc:docMk/>
            <pc:sldMasterMk cId="2460954070" sldId="2147483660"/>
            <pc:sldLayoutMk cId="3171841454" sldId="2147483668"/>
          </pc:sldLayoutMkLst>
        </pc:sldLayoutChg>
        <pc:sldLayoutChg chg="del">
          <pc:chgData name="Yun, Jane" userId="S::jby5229@psu.edu::94f5ed78-790a-4694-91e0-51e8a82ebc9c" providerId="AD" clId="Web-{DA8A00A5-48A1-BF63-16BC-09614B41D1B0}" dt="2024-04-12T20:28:35.984" v="38"/>
          <pc:sldLayoutMkLst>
            <pc:docMk/>
            <pc:sldMasterMk cId="2460954070" sldId="2147483660"/>
            <pc:sldLayoutMk cId="1718958274" sldId="2147483669"/>
          </pc:sldLayoutMkLst>
        </pc:sldLayoutChg>
        <pc:sldLayoutChg chg="del">
          <pc:chgData name="Yun, Jane" userId="S::jby5229@psu.edu::94f5ed78-790a-4694-91e0-51e8a82ebc9c" providerId="AD" clId="Web-{DA8A00A5-48A1-BF63-16BC-09614B41D1B0}" dt="2024-04-12T20:28:35.984" v="38"/>
          <pc:sldLayoutMkLst>
            <pc:docMk/>
            <pc:sldMasterMk cId="2460954070" sldId="2147483660"/>
            <pc:sldLayoutMk cId="2202905451" sldId="2147483670"/>
          </pc:sldLayoutMkLst>
        </pc:sldLayoutChg>
        <pc:sldLayoutChg chg="del">
          <pc:chgData name="Yun, Jane" userId="S::jby5229@psu.edu::94f5ed78-790a-4694-91e0-51e8a82ebc9c" providerId="AD" clId="Web-{DA8A00A5-48A1-BF63-16BC-09614B41D1B0}" dt="2024-04-12T20:28:35.984" v="38"/>
          <pc:sldLayoutMkLst>
            <pc:docMk/>
            <pc:sldMasterMk cId="2460954070" sldId="2147483660"/>
            <pc:sldLayoutMk cId="3479445657" sldId="2147483671"/>
          </pc:sldLayoutMkLst>
        </pc:sldLayoutChg>
      </pc:sldMasterChg>
      <pc:sldMasterChg chg="add del addSldLayout delSldLayout modSldLayout">
        <pc:chgData name="Yun, Jane" userId="S::jby5229@psu.edu::94f5ed78-790a-4694-91e0-51e8a82ebc9c" providerId="AD" clId="Web-{DA8A00A5-48A1-BF63-16BC-09614B41D1B0}" dt="2024-04-12T20:28:43.859" v="39"/>
        <pc:sldMasterMkLst>
          <pc:docMk/>
          <pc:sldMasterMk cId="4055672574" sldId="2147483672"/>
        </pc:sldMasterMkLst>
        <pc:sldLayoutChg chg="add del mod replId">
          <pc:chgData name="Yun, Jane" userId="S::jby5229@psu.edu::94f5ed78-790a-4694-91e0-51e8a82ebc9c" providerId="AD" clId="Web-{DA8A00A5-48A1-BF63-16BC-09614B41D1B0}" dt="2024-04-12T20:28:43.859" v="39"/>
          <pc:sldLayoutMkLst>
            <pc:docMk/>
            <pc:sldMasterMk cId="4055672574" sldId="2147483672"/>
            <pc:sldLayoutMk cId="2857338512" sldId="2147483673"/>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170582304" sldId="2147483674"/>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1593945559" sldId="2147483675"/>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3804483069" sldId="2147483676"/>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2888587264" sldId="2147483677"/>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3060844716" sldId="2147483678"/>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3241078066" sldId="2147483679"/>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2285302319" sldId="2147483680"/>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1046007337" sldId="2147483681"/>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564365265" sldId="2147483682"/>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2433225231" sldId="2147483683"/>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2101672420" sldId="2147483684"/>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775306308" sldId="2147483685"/>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2766668623" sldId="2147483686"/>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826844080" sldId="2147483687"/>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550931590" sldId="2147483688"/>
          </pc:sldLayoutMkLst>
        </pc:sldLayoutChg>
        <pc:sldLayoutChg chg="add del mod replId">
          <pc:chgData name="Yun, Jane" userId="S::jby5229@psu.edu::94f5ed78-790a-4694-91e0-51e8a82ebc9c" providerId="AD" clId="Web-{DA8A00A5-48A1-BF63-16BC-09614B41D1B0}" dt="2024-04-12T20:28:43.859" v="39"/>
          <pc:sldLayoutMkLst>
            <pc:docMk/>
            <pc:sldMasterMk cId="4055672574" sldId="2147483672"/>
            <pc:sldLayoutMk cId="4041296303" sldId="2147483689"/>
          </pc:sldLayoutMkLst>
        </pc:sldLayoutChg>
      </pc:sldMasterChg>
      <pc:sldMasterChg chg="add del addSldLayout delSldLayout modSldLayout">
        <pc:chgData name="Yun, Jane" userId="S::jby5229@psu.edu::94f5ed78-790a-4694-91e0-51e8a82ebc9c" providerId="AD" clId="Web-{DA8A00A5-48A1-BF63-16BC-09614B41D1B0}" dt="2024-04-12T20:28:50.032" v="40"/>
        <pc:sldMasterMkLst>
          <pc:docMk/>
          <pc:sldMasterMk cId="2960083283" sldId="2147483690"/>
        </pc:sldMasterMkLst>
        <pc:sldLayoutChg chg="add del mod replId">
          <pc:chgData name="Yun, Jane" userId="S::jby5229@psu.edu::94f5ed78-790a-4694-91e0-51e8a82ebc9c" providerId="AD" clId="Web-{DA8A00A5-48A1-BF63-16BC-09614B41D1B0}" dt="2024-04-12T20:28:50.032" v="40"/>
          <pc:sldLayoutMkLst>
            <pc:docMk/>
            <pc:sldMasterMk cId="2960083283" sldId="2147483690"/>
            <pc:sldLayoutMk cId="176313545" sldId="2147483691"/>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3189733977" sldId="2147483692"/>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3590541626" sldId="2147483693"/>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1195353515" sldId="2147483694"/>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1804999333" sldId="2147483695"/>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1267083399" sldId="2147483696"/>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4284818752" sldId="2147483697"/>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1930064870" sldId="2147483698"/>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928653367" sldId="2147483699"/>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4066897496" sldId="2147483700"/>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2157201733" sldId="2147483701"/>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4110739551" sldId="2147483702"/>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684992398" sldId="2147483703"/>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312484492" sldId="2147483704"/>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1628190287" sldId="2147483705"/>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640668308" sldId="2147483706"/>
          </pc:sldLayoutMkLst>
        </pc:sldLayoutChg>
        <pc:sldLayoutChg chg="add del mod replId">
          <pc:chgData name="Yun, Jane" userId="S::jby5229@psu.edu::94f5ed78-790a-4694-91e0-51e8a82ebc9c" providerId="AD" clId="Web-{DA8A00A5-48A1-BF63-16BC-09614B41D1B0}" dt="2024-04-12T20:28:50.032" v="40"/>
          <pc:sldLayoutMkLst>
            <pc:docMk/>
            <pc:sldMasterMk cId="2960083283" sldId="2147483690"/>
            <pc:sldLayoutMk cId="3671293601" sldId="2147483707"/>
          </pc:sldLayoutMkLst>
        </pc:sldLayoutChg>
      </pc:sldMasterChg>
      <pc:sldMasterChg chg="add del addSldLayout delSldLayout modSldLayout">
        <pc:chgData name="Yun, Jane" userId="S::jby5229@psu.edu::94f5ed78-790a-4694-91e0-51e8a82ebc9c" providerId="AD" clId="Web-{DA8A00A5-48A1-BF63-16BC-09614B41D1B0}" dt="2024-04-12T20:28:59.001" v="41"/>
        <pc:sldMasterMkLst>
          <pc:docMk/>
          <pc:sldMasterMk cId="1092550898" sldId="2147483708"/>
        </pc:sldMasterMkLst>
        <pc:sldLayoutChg chg="add del mod replId">
          <pc:chgData name="Yun, Jane" userId="S::jby5229@psu.edu::94f5ed78-790a-4694-91e0-51e8a82ebc9c" providerId="AD" clId="Web-{DA8A00A5-48A1-BF63-16BC-09614B41D1B0}" dt="2024-04-12T20:28:59.001" v="41"/>
          <pc:sldLayoutMkLst>
            <pc:docMk/>
            <pc:sldMasterMk cId="1092550898" sldId="2147483708"/>
            <pc:sldLayoutMk cId="766046344" sldId="2147483709"/>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1300298206" sldId="2147483710"/>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3213435554" sldId="2147483711"/>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1284028598" sldId="2147483712"/>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2709265372" sldId="2147483713"/>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385627874" sldId="2147483714"/>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1974070699" sldId="2147483715"/>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2554489569" sldId="2147483716"/>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2803419356" sldId="2147483717"/>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1731699351" sldId="2147483718"/>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2579102861" sldId="2147483719"/>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2205800153" sldId="2147483720"/>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3497917437" sldId="2147483721"/>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973042635" sldId="2147483722"/>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3618952909" sldId="2147483723"/>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911291757" sldId="2147483724"/>
          </pc:sldLayoutMkLst>
        </pc:sldLayoutChg>
        <pc:sldLayoutChg chg="add del mod replId">
          <pc:chgData name="Yun, Jane" userId="S::jby5229@psu.edu::94f5ed78-790a-4694-91e0-51e8a82ebc9c" providerId="AD" clId="Web-{DA8A00A5-48A1-BF63-16BC-09614B41D1B0}" dt="2024-04-12T20:28:59.001" v="41"/>
          <pc:sldLayoutMkLst>
            <pc:docMk/>
            <pc:sldMasterMk cId="1092550898" sldId="2147483708"/>
            <pc:sldLayoutMk cId="2363462347" sldId="2147483725"/>
          </pc:sldLayoutMkLst>
        </pc:sldLayoutChg>
      </pc:sldMasterChg>
      <pc:sldMasterChg chg="add del addSldLayout delSldLayout modSldLayout">
        <pc:chgData name="Yun, Jane" userId="S::jby5229@psu.edu::94f5ed78-790a-4694-91e0-51e8a82ebc9c" providerId="AD" clId="Web-{DA8A00A5-48A1-BF63-16BC-09614B41D1B0}" dt="2024-04-12T20:29:03.361" v="42"/>
        <pc:sldMasterMkLst>
          <pc:docMk/>
          <pc:sldMasterMk cId="1065899092" sldId="2147483726"/>
        </pc:sldMasterMkLst>
        <pc:sldLayoutChg chg="add del mod replId">
          <pc:chgData name="Yun, Jane" userId="S::jby5229@psu.edu::94f5ed78-790a-4694-91e0-51e8a82ebc9c" providerId="AD" clId="Web-{DA8A00A5-48A1-BF63-16BC-09614B41D1B0}" dt="2024-04-12T20:29:03.361" v="42"/>
          <pc:sldLayoutMkLst>
            <pc:docMk/>
            <pc:sldMasterMk cId="1065899092" sldId="2147483726"/>
            <pc:sldLayoutMk cId="2703204917" sldId="2147483727"/>
          </pc:sldLayoutMkLst>
        </pc:sldLayoutChg>
        <pc:sldLayoutChg chg="add del mod replId">
          <pc:chgData name="Yun, Jane" userId="S::jby5229@psu.edu::94f5ed78-790a-4694-91e0-51e8a82ebc9c" providerId="AD" clId="Web-{DA8A00A5-48A1-BF63-16BC-09614B41D1B0}" dt="2024-04-12T20:29:03.361" v="42"/>
          <pc:sldLayoutMkLst>
            <pc:docMk/>
            <pc:sldMasterMk cId="1065899092" sldId="2147483726"/>
            <pc:sldLayoutMk cId="1750396673" sldId="2147483728"/>
          </pc:sldLayoutMkLst>
        </pc:sldLayoutChg>
        <pc:sldLayoutChg chg="add del mod replId">
          <pc:chgData name="Yun, Jane" userId="S::jby5229@psu.edu::94f5ed78-790a-4694-91e0-51e8a82ebc9c" providerId="AD" clId="Web-{DA8A00A5-48A1-BF63-16BC-09614B41D1B0}" dt="2024-04-12T20:29:03.361" v="42"/>
          <pc:sldLayoutMkLst>
            <pc:docMk/>
            <pc:sldMasterMk cId="1065899092" sldId="2147483726"/>
            <pc:sldLayoutMk cId="1012070978" sldId="2147483729"/>
          </pc:sldLayoutMkLst>
        </pc:sldLayoutChg>
        <pc:sldLayoutChg chg="add del mod replId">
          <pc:chgData name="Yun, Jane" userId="S::jby5229@psu.edu::94f5ed78-790a-4694-91e0-51e8a82ebc9c" providerId="AD" clId="Web-{DA8A00A5-48A1-BF63-16BC-09614B41D1B0}" dt="2024-04-12T20:29:03.361" v="42"/>
          <pc:sldLayoutMkLst>
            <pc:docMk/>
            <pc:sldMasterMk cId="1065899092" sldId="2147483726"/>
            <pc:sldLayoutMk cId="3347392295" sldId="2147483730"/>
          </pc:sldLayoutMkLst>
        </pc:sldLayoutChg>
        <pc:sldLayoutChg chg="add del mod replId">
          <pc:chgData name="Yun, Jane" userId="S::jby5229@psu.edu::94f5ed78-790a-4694-91e0-51e8a82ebc9c" providerId="AD" clId="Web-{DA8A00A5-48A1-BF63-16BC-09614B41D1B0}" dt="2024-04-12T20:29:03.361" v="42"/>
          <pc:sldLayoutMkLst>
            <pc:docMk/>
            <pc:sldMasterMk cId="1065899092" sldId="2147483726"/>
            <pc:sldLayoutMk cId="749918159" sldId="2147483731"/>
          </pc:sldLayoutMkLst>
        </pc:sldLayoutChg>
        <pc:sldLayoutChg chg="add del mod replId">
          <pc:chgData name="Yun, Jane" userId="S::jby5229@psu.edu::94f5ed78-790a-4694-91e0-51e8a82ebc9c" providerId="AD" clId="Web-{DA8A00A5-48A1-BF63-16BC-09614B41D1B0}" dt="2024-04-12T20:29:03.361" v="42"/>
          <pc:sldLayoutMkLst>
            <pc:docMk/>
            <pc:sldMasterMk cId="1065899092" sldId="2147483726"/>
            <pc:sldLayoutMk cId="2272201036" sldId="2147483732"/>
          </pc:sldLayoutMkLst>
        </pc:sldLayoutChg>
        <pc:sldLayoutChg chg="add del mod replId">
          <pc:chgData name="Yun, Jane" userId="S::jby5229@psu.edu::94f5ed78-790a-4694-91e0-51e8a82ebc9c" providerId="AD" clId="Web-{DA8A00A5-48A1-BF63-16BC-09614B41D1B0}" dt="2024-04-12T20:29:03.361" v="42"/>
          <pc:sldLayoutMkLst>
            <pc:docMk/>
            <pc:sldMasterMk cId="1065899092" sldId="2147483726"/>
            <pc:sldLayoutMk cId="1298366010" sldId="2147483733"/>
          </pc:sldLayoutMkLst>
        </pc:sldLayoutChg>
        <pc:sldLayoutChg chg="add del mod replId">
          <pc:chgData name="Yun, Jane" userId="S::jby5229@psu.edu::94f5ed78-790a-4694-91e0-51e8a82ebc9c" providerId="AD" clId="Web-{DA8A00A5-48A1-BF63-16BC-09614B41D1B0}" dt="2024-04-12T20:29:03.361" v="42"/>
          <pc:sldLayoutMkLst>
            <pc:docMk/>
            <pc:sldMasterMk cId="1065899092" sldId="2147483726"/>
            <pc:sldLayoutMk cId="2685581992" sldId="2147483734"/>
          </pc:sldLayoutMkLst>
        </pc:sldLayoutChg>
        <pc:sldLayoutChg chg="add del mod replId">
          <pc:chgData name="Yun, Jane" userId="S::jby5229@psu.edu::94f5ed78-790a-4694-91e0-51e8a82ebc9c" providerId="AD" clId="Web-{DA8A00A5-48A1-BF63-16BC-09614B41D1B0}" dt="2024-04-12T20:29:03.361" v="42"/>
          <pc:sldLayoutMkLst>
            <pc:docMk/>
            <pc:sldMasterMk cId="1065899092" sldId="2147483726"/>
            <pc:sldLayoutMk cId="3400581480" sldId="2147483735"/>
          </pc:sldLayoutMkLst>
        </pc:sldLayoutChg>
        <pc:sldLayoutChg chg="add del mod replId">
          <pc:chgData name="Yun, Jane" userId="S::jby5229@psu.edu::94f5ed78-790a-4694-91e0-51e8a82ebc9c" providerId="AD" clId="Web-{DA8A00A5-48A1-BF63-16BC-09614B41D1B0}" dt="2024-04-12T20:29:03.361" v="42"/>
          <pc:sldLayoutMkLst>
            <pc:docMk/>
            <pc:sldMasterMk cId="1065899092" sldId="2147483726"/>
            <pc:sldLayoutMk cId="3503510066" sldId="2147483736"/>
          </pc:sldLayoutMkLst>
        </pc:sldLayoutChg>
        <pc:sldLayoutChg chg="add del mod replId">
          <pc:chgData name="Yun, Jane" userId="S::jby5229@psu.edu::94f5ed78-790a-4694-91e0-51e8a82ebc9c" providerId="AD" clId="Web-{DA8A00A5-48A1-BF63-16BC-09614B41D1B0}" dt="2024-04-12T20:29:03.361" v="42"/>
          <pc:sldLayoutMkLst>
            <pc:docMk/>
            <pc:sldMasterMk cId="1065899092" sldId="2147483726"/>
            <pc:sldLayoutMk cId="2169952629" sldId="2147483737"/>
          </pc:sldLayoutMkLst>
        </pc:sldLayoutChg>
      </pc:sldMasterChg>
      <pc:sldMasterChg chg="add del addSldLayout delSldLayout modSldLayout">
        <pc:chgData name="Yun, Jane" userId="S::jby5229@psu.edu::94f5ed78-790a-4694-91e0-51e8a82ebc9c" providerId="AD" clId="Web-{DA8A00A5-48A1-BF63-16BC-09614B41D1B0}" dt="2024-04-12T20:29:08.142" v="43"/>
        <pc:sldMasterMkLst>
          <pc:docMk/>
          <pc:sldMasterMk cId="474339297" sldId="2147483738"/>
        </pc:sldMasterMkLst>
        <pc:sldLayoutChg chg="add del mod replId">
          <pc:chgData name="Yun, Jane" userId="S::jby5229@psu.edu::94f5ed78-790a-4694-91e0-51e8a82ebc9c" providerId="AD" clId="Web-{DA8A00A5-48A1-BF63-16BC-09614B41D1B0}" dt="2024-04-12T20:29:08.142" v="43"/>
          <pc:sldLayoutMkLst>
            <pc:docMk/>
            <pc:sldMasterMk cId="474339297" sldId="2147483738"/>
            <pc:sldLayoutMk cId="2044700107" sldId="2147483739"/>
          </pc:sldLayoutMkLst>
        </pc:sldLayoutChg>
        <pc:sldLayoutChg chg="add del mod replId">
          <pc:chgData name="Yun, Jane" userId="S::jby5229@psu.edu::94f5ed78-790a-4694-91e0-51e8a82ebc9c" providerId="AD" clId="Web-{DA8A00A5-48A1-BF63-16BC-09614B41D1B0}" dt="2024-04-12T20:29:08.142" v="43"/>
          <pc:sldLayoutMkLst>
            <pc:docMk/>
            <pc:sldMasterMk cId="474339297" sldId="2147483738"/>
            <pc:sldLayoutMk cId="3887578740" sldId="2147483740"/>
          </pc:sldLayoutMkLst>
        </pc:sldLayoutChg>
        <pc:sldLayoutChg chg="add del mod replId">
          <pc:chgData name="Yun, Jane" userId="S::jby5229@psu.edu::94f5ed78-790a-4694-91e0-51e8a82ebc9c" providerId="AD" clId="Web-{DA8A00A5-48A1-BF63-16BC-09614B41D1B0}" dt="2024-04-12T20:29:08.142" v="43"/>
          <pc:sldLayoutMkLst>
            <pc:docMk/>
            <pc:sldMasterMk cId="474339297" sldId="2147483738"/>
            <pc:sldLayoutMk cId="3168211166" sldId="2147483741"/>
          </pc:sldLayoutMkLst>
        </pc:sldLayoutChg>
        <pc:sldLayoutChg chg="add del mod replId">
          <pc:chgData name="Yun, Jane" userId="S::jby5229@psu.edu::94f5ed78-790a-4694-91e0-51e8a82ebc9c" providerId="AD" clId="Web-{DA8A00A5-48A1-BF63-16BC-09614B41D1B0}" dt="2024-04-12T20:29:08.142" v="43"/>
          <pc:sldLayoutMkLst>
            <pc:docMk/>
            <pc:sldMasterMk cId="474339297" sldId="2147483738"/>
            <pc:sldLayoutMk cId="4040123973" sldId="2147483742"/>
          </pc:sldLayoutMkLst>
        </pc:sldLayoutChg>
        <pc:sldLayoutChg chg="add del mod replId">
          <pc:chgData name="Yun, Jane" userId="S::jby5229@psu.edu::94f5ed78-790a-4694-91e0-51e8a82ebc9c" providerId="AD" clId="Web-{DA8A00A5-48A1-BF63-16BC-09614B41D1B0}" dt="2024-04-12T20:29:08.142" v="43"/>
          <pc:sldLayoutMkLst>
            <pc:docMk/>
            <pc:sldMasterMk cId="474339297" sldId="2147483738"/>
            <pc:sldLayoutMk cId="4124625249" sldId="2147483743"/>
          </pc:sldLayoutMkLst>
        </pc:sldLayoutChg>
        <pc:sldLayoutChg chg="add del mod replId">
          <pc:chgData name="Yun, Jane" userId="S::jby5229@psu.edu::94f5ed78-790a-4694-91e0-51e8a82ebc9c" providerId="AD" clId="Web-{DA8A00A5-48A1-BF63-16BC-09614B41D1B0}" dt="2024-04-12T20:29:08.142" v="43"/>
          <pc:sldLayoutMkLst>
            <pc:docMk/>
            <pc:sldMasterMk cId="474339297" sldId="2147483738"/>
            <pc:sldLayoutMk cId="1790449310" sldId="2147483744"/>
          </pc:sldLayoutMkLst>
        </pc:sldLayoutChg>
        <pc:sldLayoutChg chg="add del mod replId">
          <pc:chgData name="Yun, Jane" userId="S::jby5229@psu.edu::94f5ed78-790a-4694-91e0-51e8a82ebc9c" providerId="AD" clId="Web-{DA8A00A5-48A1-BF63-16BC-09614B41D1B0}" dt="2024-04-12T20:29:08.142" v="43"/>
          <pc:sldLayoutMkLst>
            <pc:docMk/>
            <pc:sldMasterMk cId="474339297" sldId="2147483738"/>
            <pc:sldLayoutMk cId="3885759419" sldId="2147483745"/>
          </pc:sldLayoutMkLst>
        </pc:sldLayoutChg>
        <pc:sldLayoutChg chg="add del mod replId">
          <pc:chgData name="Yun, Jane" userId="S::jby5229@psu.edu::94f5ed78-790a-4694-91e0-51e8a82ebc9c" providerId="AD" clId="Web-{DA8A00A5-48A1-BF63-16BC-09614B41D1B0}" dt="2024-04-12T20:29:08.142" v="43"/>
          <pc:sldLayoutMkLst>
            <pc:docMk/>
            <pc:sldMasterMk cId="474339297" sldId="2147483738"/>
            <pc:sldLayoutMk cId="2761744094" sldId="2147483746"/>
          </pc:sldLayoutMkLst>
        </pc:sldLayoutChg>
        <pc:sldLayoutChg chg="add del mod replId">
          <pc:chgData name="Yun, Jane" userId="S::jby5229@psu.edu::94f5ed78-790a-4694-91e0-51e8a82ebc9c" providerId="AD" clId="Web-{DA8A00A5-48A1-BF63-16BC-09614B41D1B0}" dt="2024-04-12T20:29:08.142" v="43"/>
          <pc:sldLayoutMkLst>
            <pc:docMk/>
            <pc:sldMasterMk cId="474339297" sldId="2147483738"/>
            <pc:sldLayoutMk cId="3146112228" sldId="2147483747"/>
          </pc:sldLayoutMkLst>
        </pc:sldLayoutChg>
        <pc:sldLayoutChg chg="add del mod replId">
          <pc:chgData name="Yun, Jane" userId="S::jby5229@psu.edu::94f5ed78-790a-4694-91e0-51e8a82ebc9c" providerId="AD" clId="Web-{DA8A00A5-48A1-BF63-16BC-09614B41D1B0}" dt="2024-04-12T20:29:08.142" v="43"/>
          <pc:sldLayoutMkLst>
            <pc:docMk/>
            <pc:sldMasterMk cId="474339297" sldId="2147483738"/>
            <pc:sldLayoutMk cId="116062304" sldId="2147483748"/>
          </pc:sldLayoutMkLst>
        </pc:sldLayoutChg>
        <pc:sldLayoutChg chg="add del mod replId">
          <pc:chgData name="Yun, Jane" userId="S::jby5229@psu.edu::94f5ed78-790a-4694-91e0-51e8a82ebc9c" providerId="AD" clId="Web-{DA8A00A5-48A1-BF63-16BC-09614B41D1B0}" dt="2024-04-12T20:29:08.142" v="43"/>
          <pc:sldLayoutMkLst>
            <pc:docMk/>
            <pc:sldMasterMk cId="474339297" sldId="2147483738"/>
            <pc:sldLayoutMk cId="2022526326" sldId="2147483749"/>
          </pc:sldLayoutMkLst>
        </pc:sldLayoutChg>
      </pc:sldMasterChg>
      <pc:sldMasterChg chg="add del addSldLayout delSldLayout modSldLayout">
        <pc:chgData name="Yun, Jane" userId="S::jby5229@psu.edu::94f5ed78-790a-4694-91e0-51e8a82ebc9c" providerId="AD" clId="Web-{DA8A00A5-48A1-BF63-16BC-09614B41D1B0}" dt="2024-04-12T20:29:14.971" v="44"/>
        <pc:sldMasterMkLst>
          <pc:docMk/>
          <pc:sldMasterMk cId="2505826146" sldId="2147483750"/>
        </pc:sldMasterMkLst>
        <pc:sldLayoutChg chg="add del mod replId">
          <pc:chgData name="Yun, Jane" userId="S::jby5229@psu.edu::94f5ed78-790a-4694-91e0-51e8a82ebc9c" providerId="AD" clId="Web-{DA8A00A5-48A1-BF63-16BC-09614B41D1B0}" dt="2024-04-12T20:29:14.971" v="44"/>
          <pc:sldLayoutMkLst>
            <pc:docMk/>
            <pc:sldMasterMk cId="2505826146" sldId="2147483750"/>
            <pc:sldLayoutMk cId="1673933794" sldId="2147483751"/>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986484503" sldId="2147483752"/>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3868430895" sldId="2147483753"/>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4036789731" sldId="2147483754"/>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4141846217" sldId="2147483755"/>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3200262236" sldId="2147483756"/>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239240008" sldId="2147483757"/>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340078041" sldId="2147483758"/>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2301942246" sldId="2147483759"/>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2467288488" sldId="2147483760"/>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1745032789" sldId="2147483761"/>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2931954466" sldId="2147483762"/>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1103480225" sldId="2147483763"/>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1590920375" sldId="2147483764"/>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3427995351" sldId="2147483765"/>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495519743" sldId="2147483766"/>
          </pc:sldLayoutMkLst>
        </pc:sldLayoutChg>
        <pc:sldLayoutChg chg="add del mod replId">
          <pc:chgData name="Yun, Jane" userId="S::jby5229@psu.edu::94f5ed78-790a-4694-91e0-51e8a82ebc9c" providerId="AD" clId="Web-{DA8A00A5-48A1-BF63-16BC-09614B41D1B0}" dt="2024-04-12T20:29:14.971" v="44"/>
          <pc:sldLayoutMkLst>
            <pc:docMk/>
            <pc:sldMasterMk cId="2505826146" sldId="2147483750"/>
            <pc:sldLayoutMk cId="2100879723" sldId="2147483767"/>
          </pc:sldLayoutMkLst>
        </pc:sldLayoutChg>
      </pc:sldMasterChg>
      <pc:sldMasterChg chg="add del addSldLayout delSldLayout modSldLayout">
        <pc:chgData name="Yun, Jane" userId="S::jby5229@psu.edu::94f5ed78-790a-4694-91e0-51e8a82ebc9c" providerId="AD" clId="Web-{DA8A00A5-48A1-BF63-16BC-09614B41D1B0}" dt="2024-04-12T20:29:38.519" v="45"/>
        <pc:sldMasterMkLst>
          <pc:docMk/>
          <pc:sldMasterMk cId="3721014890" sldId="2147483768"/>
        </pc:sldMasterMkLst>
        <pc:sldLayoutChg chg="add del mod replId">
          <pc:chgData name="Yun, Jane" userId="S::jby5229@psu.edu::94f5ed78-790a-4694-91e0-51e8a82ebc9c" providerId="AD" clId="Web-{DA8A00A5-48A1-BF63-16BC-09614B41D1B0}" dt="2024-04-12T20:29:38.519" v="45"/>
          <pc:sldLayoutMkLst>
            <pc:docMk/>
            <pc:sldMasterMk cId="3721014890" sldId="2147483768"/>
            <pc:sldLayoutMk cId="3614082918" sldId="2147483769"/>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2219063823" sldId="2147483770"/>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671906036" sldId="2147483771"/>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1538010904" sldId="2147483772"/>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1774754283" sldId="2147483773"/>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1183828316" sldId="2147483774"/>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1324831527" sldId="2147483775"/>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2749069715" sldId="2147483776"/>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2494208636" sldId="2147483777"/>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643486198" sldId="2147483778"/>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1596380323" sldId="2147483779"/>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1250531735" sldId="2147483780"/>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2904410998" sldId="2147483781"/>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2022900547" sldId="2147483782"/>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1563685904" sldId="2147483783"/>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1702163660" sldId="2147483784"/>
          </pc:sldLayoutMkLst>
        </pc:sldLayoutChg>
        <pc:sldLayoutChg chg="add del mod replId">
          <pc:chgData name="Yun, Jane" userId="S::jby5229@psu.edu::94f5ed78-790a-4694-91e0-51e8a82ebc9c" providerId="AD" clId="Web-{DA8A00A5-48A1-BF63-16BC-09614B41D1B0}" dt="2024-04-12T20:29:38.519" v="45"/>
          <pc:sldLayoutMkLst>
            <pc:docMk/>
            <pc:sldMasterMk cId="3721014890" sldId="2147483768"/>
            <pc:sldLayoutMk cId="1729239663" sldId="2147483785"/>
          </pc:sldLayoutMkLst>
        </pc:sldLayoutChg>
      </pc:sldMasterChg>
      <pc:sldMasterChg chg="add del addSldLayout delSldLayout modSldLayout">
        <pc:chgData name="Yun, Jane" userId="S::jby5229@psu.edu::94f5ed78-790a-4694-91e0-51e8a82ebc9c" providerId="AD" clId="Web-{DA8A00A5-48A1-BF63-16BC-09614B41D1B0}" dt="2024-04-12T20:29:41.519" v="46"/>
        <pc:sldMasterMkLst>
          <pc:docMk/>
          <pc:sldMasterMk cId="988822" sldId="2147483786"/>
        </pc:sldMasterMkLst>
        <pc:sldLayoutChg chg="add del mod replId">
          <pc:chgData name="Yun, Jane" userId="S::jby5229@psu.edu::94f5ed78-790a-4694-91e0-51e8a82ebc9c" providerId="AD" clId="Web-{DA8A00A5-48A1-BF63-16BC-09614B41D1B0}" dt="2024-04-12T20:29:41.519" v="46"/>
          <pc:sldLayoutMkLst>
            <pc:docMk/>
            <pc:sldMasterMk cId="988822" sldId="2147483786"/>
            <pc:sldLayoutMk cId="3977418303" sldId="2147483787"/>
          </pc:sldLayoutMkLst>
        </pc:sldLayoutChg>
        <pc:sldLayoutChg chg="add del mod replId">
          <pc:chgData name="Yun, Jane" userId="S::jby5229@psu.edu::94f5ed78-790a-4694-91e0-51e8a82ebc9c" providerId="AD" clId="Web-{DA8A00A5-48A1-BF63-16BC-09614B41D1B0}" dt="2024-04-12T20:29:41.519" v="46"/>
          <pc:sldLayoutMkLst>
            <pc:docMk/>
            <pc:sldMasterMk cId="988822" sldId="2147483786"/>
            <pc:sldLayoutMk cId="3512034665" sldId="2147483788"/>
          </pc:sldLayoutMkLst>
        </pc:sldLayoutChg>
        <pc:sldLayoutChg chg="add del mod replId">
          <pc:chgData name="Yun, Jane" userId="S::jby5229@psu.edu::94f5ed78-790a-4694-91e0-51e8a82ebc9c" providerId="AD" clId="Web-{DA8A00A5-48A1-BF63-16BC-09614B41D1B0}" dt="2024-04-12T20:29:41.519" v="46"/>
          <pc:sldLayoutMkLst>
            <pc:docMk/>
            <pc:sldMasterMk cId="988822" sldId="2147483786"/>
            <pc:sldLayoutMk cId="2140931613" sldId="2147483789"/>
          </pc:sldLayoutMkLst>
        </pc:sldLayoutChg>
        <pc:sldLayoutChg chg="add del mod replId">
          <pc:chgData name="Yun, Jane" userId="S::jby5229@psu.edu::94f5ed78-790a-4694-91e0-51e8a82ebc9c" providerId="AD" clId="Web-{DA8A00A5-48A1-BF63-16BC-09614B41D1B0}" dt="2024-04-12T20:29:41.519" v="46"/>
          <pc:sldLayoutMkLst>
            <pc:docMk/>
            <pc:sldMasterMk cId="988822" sldId="2147483786"/>
            <pc:sldLayoutMk cId="2817187170" sldId="2147483790"/>
          </pc:sldLayoutMkLst>
        </pc:sldLayoutChg>
        <pc:sldLayoutChg chg="add del mod replId">
          <pc:chgData name="Yun, Jane" userId="S::jby5229@psu.edu::94f5ed78-790a-4694-91e0-51e8a82ebc9c" providerId="AD" clId="Web-{DA8A00A5-48A1-BF63-16BC-09614B41D1B0}" dt="2024-04-12T20:29:41.519" v="46"/>
          <pc:sldLayoutMkLst>
            <pc:docMk/>
            <pc:sldMasterMk cId="988822" sldId="2147483786"/>
            <pc:sldLayoutMk cId="2536681435" sldId="2147483791"/>
          </pc:sldLayoutMkLst>
        </pc:sldLayoutChg>
        <pc:sldLayoutChg chg="add del mod replId">
          <pc:chgData name="Yun, Jane" userId="S::jby5229@psu.edu::94f5ed78-790a-4694-91e0-51e8a82ebc9c" providerId="AD" clId="Web-{DA8A00A5-48A1-BF63-16BC-09614B41D1B0}" dt="2024-04-12T20:29:41.519" v="46"/>
          <pc:sldLayoutMkLst>
            <pc:docMk/>
            <pc:sldMasterMk cId="988822" sldId="2147483786"/>
            <pc:sldLayoutMk cId="1766481790" sldId="2147483792"/>
          </pc:sldLayoutMkLst>
        </pc:sldLayoutChg>
        <pc:sldLayoutChg chg="add del mod replId">
          <pc:chgData name="Yun, Jane" userId="S::jby5229@psu.edu::94f5ed78-790a-4694-91e0-51e8a82ebc9c" providerId="AD" clId="Web-{DA8A00A5-48A1-BF63-16BC-09614B41D1B0}" dt="2024-04-12T20:29:41.519" v="46"/>
          <pc:sldLayoutMkLst>
            <pc:docMk/>
            <pc:sldMasterMk cId="988822" sldId="2147483786"/>
            <pc:sldLayoutMk cId="499912338" sldId="2147483793"/>
          </pc:sldLayoutMkLst>
        </pc:sldLayoutChg>
        <pc:sldLayoutChg chg="add del mod replId">
          <pc:chgData name="Yun, Jane" userId="S::jby5229@psu.edu::94f5ed78-790a-4694-91e0-51e8a82ebc9c" providerId="AD" clId="Web-{DA8A00A5-48A1-BF63-16BC-09614B41D1B0}" dt="2024-04-12T20:29:41.519" v="46"/>
          <pc:sldLayoutMkLst>
            <pc:docMk/>
            <pc:sldMasterMk cId="988822" sldId="2147483786"/>
            <pc:sldLayoutMk cId="1759826611" sldId="2147483794"/>
          </pc:sldLayoutMkLst>
        </pc:sldLayoutChg>
        <pc:sldLayoutChg chg="add del mod replId">
          <pc:chgData name="Yun, Jane" userId="S::jby5229@psu.edu::94f5ed78-790a-4694-91e0-51e8a82ebc9c" providerId="AD" clId="Web-{DA8A00A5-48A1-BF63-16BC-09614B41D1B0}" dt="2024-04-12T20:29:41.519" v="46"/>
          <pc:sldLayoutMkLst>
            <pc:docMk/>
            <pc:sldMasterMk cId="988822" sldId="2147483786"/>
            <pc:sldLayoutMk cId="3930528445" sldId="2147483795"/>
          </pc:sldLayoutMkLst>
        </pc:sldLayoutChg>
        <pc:sldLayoutChg chg="add del mod replId">
          <pc:chgData name="Yun, Jane" userId="S::jby5229@psu.edu::94f5ed78-790a-4694-91e0-51e8a82ebc9c" providerId="AD" clId="Web-{DA8A00A5-48A1-BF63-16BC-09614B41D1B0}" dt="2024-04-12T20:29:41.519" v="46"/>
          <pc:sldLayoutMkLst>
            <pc:docMk/>
            <pc:sldMasterMk cId="988822" sldId="2147483786"/>
            <pc:sldLayoutMk cId="359323175" sldId="2147483796"/>
          </pc:sldLayoutMkLst>
        </pc:sldLayoutChg>
        <pc:sldLayoutChg chg="add del mod replId">
          <pc:chgData name="Yun, Jane" userId="S::jby5229@psu.edu::94f5ed78-790a-4694-91e0-51e8a82ebc9c" providerId="AD" clId="Web-{DA8A00A5-48A1-BF63-16BC-09614B41D1B0}" dt="2024-04-12T20:29:41.519" v="46"/>
          <pc:sldLayoutMkLst>
            <pc:docMk/>
            <pc:sldMasterMk cId="988822" sldId="2147483786"/>
            <pc:sldLayoutMk cId="2148480935" sldId="2147483797"/>
          </pc:sldLayoutMkLst>
        </pc:sldLayoutChg>
      </pc:sldMasterChg>
      <pc:sldMasterChg chg="add del addSldLayout delSldLayout modSldLayout">
        <pc:chgData name="Yun, Jane" userId="S::jby5229@psu.edu::94f5ed78-790a-4694-91e0-51e8a82ebc9c" providerId="AD" clId="Web-{DA8A00A5-48A1-BF63-16BC-09614B41D1B0}" dt="2024-04-12T20:29:48.129" v="47"/>
        <pc:sldMasterMkLst>
          <pc:docMk/>
          <pc:sldMasterMk cId="4185666737" sldId="2147483798"/>
        </pc:sldMasterMkLst>
        <pc:sldLayoutChg chg="add del mod replId">
          <pc:chgData name="Yun, Jane" userId="S::jby5229@psu.edu::94f5ed78-790a-4694-91e0-51e8a82ebc9c" providerId="AD" clId="Web-{DA8A00A5-48A1-BF63-16BC-09614B41D1B0}" dt="2024-04-12T20:29:48.129" v="47"/>
          <pc:sldLayoutMkLst>
            <pc:docMk/>
            <pc:sldMasterMk cId="4185666737" sldId="2147483798"/>
            <pc:sldLayoutMk cId="2911156657" sldId="2147483799"/>
          </pc:sldLayoutMkLst>
        </pc:sldLayoutChg>
        <pc:sldLayoutChg chg="add del mod replId">
          <pc:chgData name="Yun, Jane" userId="S::jby5229@psu.edu::94f5ed78-790a-4694-91e0-51e8a82ebc9c" providerId="AD" clId="Web-{DA8A00A5-48A1-BF63-16BC-09614B41D1B0}" dt="2024-04-12T20:29:48.129" v="47"/>
          <pc:sldLayoutMkLst>
            <pc:docMk/>
            <pc:sldMasterMk cId="4185666737" sldId="2147483798"/>
            <pc:sldLayoutMk cId="2600815630" sldId="2147483800"/>
          </pc:sldLayoutMkLst>
        </pc:sldLayoutChg>
        <pc:sldLayoutChg chg="add del mod replId">
          <pc:chgData name="Yun, Jane" userId="S::jby5229@psu.edu::94f5ed78-790a-4694-91e0-51e8a82ebc9c" providerId="AD" clId="Web-{DA8A00A5-48A1-BF63-16BC-09614B41D1B0}" dt="2024-04-12T20:29:48.129" v="47"/>
          <pc:sldLayoutMkLst>
            <pc:docMk/>
            <pc:sldMasterMk cId="4185666737" sldId="2147483798"/>
            <pc:sldLayoutMk cId="1636840859" sldId="2147483801"/>
          </pc:sldLayoutMkLst>
        </pc:sldLayoutChg>
        <pc:sldLayoutChg chg="add del mod replId">
          <pc:chgData name="Yun, Jane" userId="S::jby5229@psu.edu::94f5ed78-790a-4694-91e0-51e8a82ebc9c" providerId="AD" clId="Web-{DA8A00A5-48A1-BF63-16BC-09614B41D1B0}" dt="2024-04-12T20:29:48.129" v="47"/>
          <pc:sldLayoutMkLst>
            <pc:docMk/>
            <pc:sldMasterMk cId="4185666737" sldId="2147483798"/>
            <pc:sldLayoutMk cId="1219720668" sldId="2147483802"/>
          </pc:sldLayoutMkLst>
        </pc:sldLayoutChg>
        <pc:sldLayoutChg chg="add del mod replId">
          <pc:chgData name="Yun, Jane" userId="S::jby5229@psu.edu::94f5ed78-790a-4694-91e0-51e8a82ebc9c" providerId="AD" clId="Web-{DA8A00A5-48A1-BF63-16BC-09614B41D1B0}" dt="2024-04-12T20:29:48.129" v="47"/>
          <pc:sldLayoutMkLst>
            <pc:docMk/>
            <pc:sldMasterMk cId="4185666737" sldId="2147483798"/>
            <pc:sldLayoutMk cId="2565991460" sldId="2147483803"/>
          </pc:sldLayoutMkLst>
        </pc:sldLayoutChg>
        <pc:sldLayoutChg chg="add del mod replId">
          <pc:chgData name="Yun, Jane" userId="S::jby5229@psu.edu::94f5ed78-790a-4694-91e0-51e8a82ebc9c" providerId="AD" clId="Web-{DA8A00A5-48A1-BF63-16BC-09614B41D1B0}" dt="2024-04-12T20:29:48.129" v="47"/>
          <pc:sldLayoutMkLst>
            <pc:docMk/>
            <pc:sldMasterMk cId="4185666737" sldId="2147483798"/>
            <pc:sldLayoutMk cId="1912106978" sldId="2147483804"/>
          </pc:sldLayoutMkLst>
        </pc:sldLayoutChg>
        <pc:sldLayoutChg chg="add del mod replId">
          <pc:chgData name="Yun, Jane" userId="S::jby5229@psu.edu::94f5ed78-790a-4694-91e0-51e8a82ebc9c" providerId="AD" clId="Web-{DA8A00A5-48A1-BF63-16BC-09614B41D1B0}" dt="2024-04-12T20:29:48.129" v="47"/>
          <pc:sldLayoutMkLst>
            <pc:docMk/>
            <pc:sldMasterMk cId="4185666737" sldId="2147483798"/>
            <pc:sldLayoutMk cId="2684238979" sldId="2147483805"/>
          </pc:sldLayoutMkLst>
        </pc:sldLayoutChg>
        <pc:sldLayoutChg chg="add del mod replId">
          <pc:chgData name="Yun, Jane" userId="S::jby5229@psu.edu::94f5ed78-790a-4694-91e0-51e8a82ebc9c" providerId="AD" clId="Web-{DA8A00A5-48A1-BF63-16BC-09614B41D1B0}" dt="2024-04-12T20:29:48.129" v="47"/>
          <pc:sldLayoutMkLst>
            <pc:docMk/>
            <pc:sldMasterMk cId="4185666737" sldId="2147483798"/>
            <pc:sldLayoutMk cId="1661892750" sldId="2147483806"/>
          </pc:sldLayoutMkLst>
        </pc:sldLayoutChg>
        <pc:sldLayoutChg chg="add del mod replId">
          <pc:chgData name="Yun, Jane" userId="S::jby5229@psu.edu::94f5ed78-790a-4694-91e0-51e8a82ebc9c" providerId="AD" clId="Web-{DA8A00A5-48A1-BF63-16BC-09614B41D1B0}" dt="2024-04-12T20:29:48.129" v="47"/>
          <pc:sldLayoutMkLst>
            <pc:docMk/>
            <pc:sldMasterMk cId="4185666737" sldId="2147483798"/>
            <pc:sldLayoutMk cId="3956246916" sldId="2147483807"/>
          </pc:sldLayoutMkLst>
        </pc:sldLayoutChg>
        <pc:sldLayoutChg chg="add del mod replId">
          <pc:chgData name="Yun, Jane" userId="S::jby5229@psu.edu::94f5ed78-790a-4694-91e0-51e8a82ebc9c" providerId="AD" clId="Web-{DA8A00A5-48A1-BF63-16BC-09614B41D1B0}" dt="2024-04-12T20:29:48.129" v="47"/>
          <pc:sldLayoutMkLst>
            <pc:docMk/>
            <pc:sldMasterMk cId="4185666737" sldId="2147483798"/>
            <pc:sldLayoutMk cId="1456190404" sldId="2147483808"/>
          </pc:sldLayoutMkLst>
        </pc:sldLayoutChg>
        <pc:sldLayoutChg chg="add del mod replId">
          <pc:chgData name="Yun, Jane" userId="S::jby5229@psu.edu::94f5ed78-790a-4694-91e0-51e8a82ebc9c" providerId="AD" clId="Web-{DA8A00A5-48A1-BF63-16BC-09614B41D1B0}" dt="2024-04-12T20:29:48.129" v="47"/>
          <pc:sldLayoutMkLst>
            <pc:docMk/>
            <pc:sldMasterMk cId="4185666737" sldId="2147483798"/>
            <pc:sldLayoutMk cId="570368230" sldId="2147483809"/>
          </pc:sldLayoutMkLst>
        </pc:sldLayoutChg>
      </pc:sldMasterChg>
      <pc:sldMasterChg chg="add del addSldLayout delSldLayout modSldLayout">
        <pc:chgData name="Yun, Jane" userId="S::jby5229@psu.edu::94f5ed78-790a-4694-91e0-51e8a82ebc9c" providerId="AD" clId="Web-{DA8A00A5-48A1-BF63-16BC-09614B41D1B0}" dt="2024-04-12T20:29:54.317" v="48"/>
        <pc:sldMasterMkLst>
          <pc:docMk/>
          <pc:sldMasterMk cId="1994646100" sldId="2147483810"/>
        </pc:sldMasterMkLst>
        <pc:sldLayoutChg chg="add del mod replId">
          <pc:chgData name="Yun, Jane" userId="S::jby5229@psu.edu::94f5ed78-790a-4694-91e0-51e8a82ebc9c" providerId="AD" clId="Web-{DA8A00A5-48A1-BF63-16BC-09614B41D1B0}" dt="2024-04-12T20:29:54.317" v="48"/>
          <pc:sldLayoutMkLst>
            <pc:docMk/>
            <pc:sldMasterMk cId="1994646100" sldId="2147483810"/>
            <pc:sldLayoutMk cId="3825849630" sldId="2147483811"/>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149638297" sldId="2147483812"/>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870591883" sldId="2147483813"/>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2800688926" sldId="2147483814"/>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1521041732" sldId="2147483815"/>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2732588407" sldId="2147483816"/>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2221802825" sldId="2147483817"/>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2122106400" sldId="2147483818"/>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51102699" sldId="2147483819"/>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2259436584" sldId="2147483820"/>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3442957472" sldId="2147483821"/>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4127326198" sldId="2147483822"/>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963306028" sldId="2147483823"/>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29032170" sldId="2147483824"/>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226989340" sldId="2147483825"/>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1695737924" sldId="2147483826"/>
          </pc:sldLayoutMkLst>
        </pc:sldLayoutChg>
        <pc:sldLayoutChg chg="add del mod replId">
          <pc:chgData name="Yun, Jane" userId="S::jby5229@psu.edu::94f5ed78-790a-4694-91e0-51e8a82ebc9c" providerId="AD" clId="Web-{DA8A00A5-48A1-BF63-16BC-09614B41D1B0}" dt="2024-04-12T20:29:54.317" v="48"/>
          <pc:sldLayoutMkLst>
            <pc:docMk/>
            <pc:sldMasterMk cId="1994646100" sldId="2147483810"/>
            <pc:sldLayoutMk cId="1981357352" sldId="2147483827"/>
          </pc:sldLayoutMkLst>
        </pc:sldLayoutChg>
      </pc:sldMasterChg>
      <pc:sldMasterChg chg="add addSldLayout modSldLayout">
        <pc:chgData name="Yun, Jane" userId="S::jby5229@psu.edu::94f5ed78-790a-4694-91e0-51e8a82ebc9c" providerId="AD" clId="Web-{DA8A00A5-48A1-BF63-16BC-09614B41D1B0}" dt="2024-04-12T20:29:54.317" v="48"/>
        <pc:sldMasterMkLst>
          <pc:docMk/>
          <pc:sldMasterMk cId="172781213" sldId="2147483828"/>
        </pc:sldMasterMkLst>
        <pc:sldLayoutChg chg="add mod replId">
          <pc:chgData name="Yun, Jane" userId="S::jby5229@psu.edu::94f5ed78-790a-4694-91e0-51e8a82ebc9c" providerId="AD" clId="Web-{DA8A00A5-48A1-BF63-16BC-09614B41D1B0}" dt="2024-04-12T20:29:54.317" v="48"/>
          <pc:sldLayoutMkLst>
            <pc:docMk/>
            <pc:sldMasterMk cId="172781213" sldId="2147483828"/>
            <pc:sldLayoutMk cId="2513769912" sldId="2147483829"/>
          </pc:sldLayoutMkLst>
        </pc:sldLayoutChg>
        <pc:sldLayoutChg chg="add mod replId">
          <pc:chgData name="Yun, Jane" userId="S::jby5229@psu.edu::94f5ed78-790a-4694-91e0-51e8a82ebc9c" providerId="AD" clId="Web-{DA8A00A5-48A1-BF63-16BC-09614B41D1B0}" dt="2024-04-12T20:29:54.317" v="48"/>
          <pc:sldLayoutMkLst>
            <pc:docMk/>
            <pc:sldMasterMk cId="172781213" sldId="2147483828"/>
            <pc:sldLayoutMk cId="4204627906" sldId="2147483830"/>
          </pc:sldLayoutMkLst>
        </pc:sldLayoutChg>
        <pc:sldLayoutChg chg="add mod replId">
          <pc:chgData name="Yun, Jane" userId="S::jby5229@psu.edu::94f5ed78-790a-4694-91e0-51e8a82ebc9c" providerId="AD" clId="Web-{DA8A00A5-48A1-BF63-16BC-09614B41D1B0}" dt="2024-04-12T20:29:54.317" v="48"/>
          <pc:sldLayoutMkLst>
            <pc:docMk/>
            <pc:sldMasterMk cId="172781213" sldId="2147483828"/>
            <pc:sldLayoutMk cId="3689002265" sldId="2147483831"/>
          </pc:sldLayoutMkLst>
        </pc:sldLayoutChg>
        <pc:sldLayoutChg chg="add mod replId">
          <pc:chgData name="Yun, Jane" userId="S::jby5229@psu.edu::94f5ed78-790a-4694-91e0-51e8a82ebc9c" providerId="AD" clId="Web-{DA8A00A5-48A1-BF63-16BC-09614B41D1B0}" dt="2024-04-12T20:29:54.317" v="48"/>
          <pc:sldLayoutMkLst>
            <pc:docMk/>
            <pc:sldMasterMk cId="172781213" sldId="2147483828"/>
            <pc:sldLayoutMk cId="732185044" sldId="2147483832"/>
          </pc:sldLayoutMkLst>
        </pc:sldLayoutChg>
        <pc:sldLayoutChg chg="add mod replId">
          <pc:chgData name="Yun, Jane" userId="S::jby5229@psu.edu::94f5ed78-790a-4694-91e0-51e8a82ebc9c" providerId="AD" clId="Web-{DA8A00A5-48A1-BF63-16BC-09614B41D1B0}" dt="2024-04-12T20:29:54.317" v="48"/>
          <pc:sldLayoutMkLst>
            <pc:docMk/>
            <pc:sldMasterMk cId="172781213" sldId="2147483828"/>
            <pc:sldLayoutMk cId="3861248031" sldId="2147483833"/>
          </pc:sldLayoutMkLst>
        </pc:sldLayoutChg>
        <pc:sldLayoutChg chg="add mod replId">
          <pc:chgData name="Yun, Jane" userId="S::jby5229@psu.edu::94f5ed78-790a-4694-91e0-51e8a82ebc9c" providerId="AD" clId="Web-{DA8A00A5-48A1-BF63-16BC-09614B41D1B0}" dt="2024-04-12T20:29:54.317" v="48"/>
          <pc:sldLayoutMkLst>
            <pc:docMk/>
            <pc:sldMasterMk cId="172781213" sldId="2147483828"/>
            <pc:sldLayoutMk cId="3831680947" sldId="2147483834"/>
          </pc:sldLayoutMkLst>
        </pc:sldLayoutChg>
        <pc:sldLayoutChg chg="add mod replId">
          <pc:chgData name="Yun, Jane" userId="S::jby5229@psu.edu::94f5ed78-790a-4694-91e0-51e8a82ebc9c" providerId="AD" clId="Web-{DA8A00A5-48A1-BF63-16BC-09614B41D1B0}" dt="2024-04-12T20:29:54.317" v="48"/>
          <pc:sldLayoutMkLst>
            <pc:docMk/>
            <pc:sldMasterMk cId="172781213" sldId="2147483828"/>
            <pc:sldLayoutMk cId="1897241447" sldId="2147483835"/>
          </pc:sldLayoutMkLst>
        </pc:sldLayoutChg>
        <pc:sldLayoutChg chg="add mod replId">
          <pc:chgData name="Yun, Jane" userId="S::jby5229@psu.edu::94f5ed78-790a-4694-91e0-51e8a82ebc9c" providerId="AD" clId="Web-{DA8A00A5-48A1-BF63-16BC-09614B41D1B0}" dt="2024-04-12T20:29:54.317" v="48"/>
          <pc:sldLayoutMkLst>
            <pc:docMk/>
            <pc:sldMasterMk cId="172781213" sldId="2147483828"/>
            <pc:sldLayoutMk cId="405948486" sldId="2147483836"/>
          </pc:sldLayoutMkLst>
        </pc:sldLayoutChg>
        <pc:sldLayoutChg chg="add mod replId">
          <pc:chgData name="Yun, Jane" userId="S::jby5229@psu.edu::94f5ed78-790a-4694-91e0-51e8a82ebc9c" providerId="AD" clId="Web-{DA8A00A5-48A1-BF63-16BC-09614B41D1B0}" dt="2024-04-12T20:29:54.317" v="48"/>
          <pc:sldLayoutMkLst>
            <pc:docMk/>
            <pc:sldMasterMk cId="172781213" sldId="2147483828"/>
            <pc:sldLayoutMk cId="505715936" sldId="2147483837"/>
          </pc:sldLayoutMkLst>
        </pc:sldLayoutChg>
        <pc:sldLayoutChg chg="add mod replId">
          <pc:chgData name="Yun, Jane" userId="S::jby5229@psu.edu::94f5ed78-790a-4694-91e0-51e8a82ebc9c" providerId="AD" clId="Web-{DA8A00A5-48A1-BF63-16BC-09614B41D1B0}" dt="2024-04-12T20:29:54.317" v="48"/>
          <pc:sldLayoutMkLst>
            <pc:docMk/>
            <pc:sldMasterMk cId="172781213" sldId="2147483828"/>
            <pc:sldLayoutMk cId="3399569637" sldId="2147483838"/>
          </pc:sldLayoutMkLst>
        </pc:sldLayoutChg>
        <pc:sldLayoutChg chg="add mod replId">
          <pc:chgData name="Yun, Jane" userId="S::jby5229@psu.edu::94f5ed78-790a-4694-91e0-51e8a82ebc9c" providerId="AD" clId="Web-{DA8A00A5-48A1-BF63-16BC-09614B41D1B0}" dt="2024-04-12T20:29:54.317" v="48"/>
          <pc:sldLayoutMkLst>
            <pc:docMk/>
            <pc:sldMasterMk cId="172781213" sldId="2147483828"/>
            <pc:sldLayoutMk cId="115931342" sldId="2147483839"/>
          </pc:sldLayoutMkLst>
        </pc:sldLayoutChg>
      </pc:sldMasterChg>
    </pc:docChg>
  </pc:docChgLst>
  <pc:docChgLst>
    <pc:chgData name="Alsabeh, Rawan Abdullah H" userId="S::rba5421@psu.edu::3f089fef-9260-4511-9492-e67341330f3a" providerId="AD" clId="Web-{00EC7924-8A6A-30D0-C215-E68BDFF93395}"/>
    <pc:docChg chg="mod modSld">
      <pc:chgData name="Alsabeh, Rawan Abdullah H" userId="S::rba5421@psu.edu::3f089fef-9260-4511-9492-e67341330f3a" providerId="AD" clId="Web-{00EC7924-8A6A-30D0-C215-E68BDFF93395}" dt="2024-04-19T22:01:13.188" v="25"/>
      <pc:docMkLst>
        <pc:docMk/>
      </pc:docMkLst>
      <pc:sldChg chg="addSp delSp modSp addCm">
        <pc:chgData name="Alsabeh, Rawan Abdullah H" userId="S::rba5421@psu.edu::3f089fef-9260-4511-9492-e67341330f3a" providerId="AD" clId="Web-{00EC7924-8A6A-30D0-C215-E68BDFF93395}" dt="2024-04-19T22:00:34.468" v="24" actId="1076"/>
        <pc:sldMkLst>
          <pc:docMk/>
          <pc:sldMk cId="841845715" sldId="312"/>
        </pc:sldMkLst>
        <pc:spChg chg="del">
          <ac:chgData name="Alsabeh, Rawan Abdullah H" userId="S::rba5421@psu.edu::3f089fef-9260-4511-9492-e67341330f3a" providerId="AD" clId="Web-{00EC7924-8A6A-30D0-C215-E68BDFF93395}" dt="2024-04-19T21:56:35.383" v="7"/>
          <ac:spMkLst>
            <pc:docMk/>
            <pc:sldMk cId="841845715" sldId="312"/>
            <ac:spMk id="3" creationId="{7A7053D0-8E2E-B47B-C475-50BF78C79385}"/>
          </ac:spMkLst>
        </pc:spChg>
        <pc:picChg chg="add mod ord">
          <ac:chgData name="Alsabeh, Rawan Abdullah H" userId="S::rba5421@psu.edu::3f089fef-9260-4511-9492-e67341330f3a" providerId="AD" clId="Web-{00EC7924-8A6A-30D0-C215-E68BDFF93395}" dt="2024-04-19T22:00:34.468" v="24" actId="1076"/>
          <ac:picMkLst>
            <pc:docMk/>
            <pc:sldMk cId="841845715" sldId="312"/>
            <ac:picMk id="6" creationId="{4C8EADF6-BA54-5B1D-5849-C896E282B7D6}"/>
          </ac:picMkLst>
        </pc:picChg>
        <pc:picChg chg="mod">
          <ac:chgData name="Alsabeh, Rawan Abdullah H" userId="S::rba5421@psu.edu::3f089fef-9260-4511-9492-e67341330f3a" providerId="AD" clId="Web-{00EC7924-8A6A-30D0-C215-E68BDFF93395}" dt="2024-04-19T21:57:33.963" v="21" actId="14100"/>
          <ac:picMkLst>
            <pc:docMk/>
            <pc:sldMk cId="841845715" sldId="312"/>
            <ac:picMk id="7" creationId="{81592DCF-B6B2-3F2F-6ADD-92A458C9AAE0}"/>
          </ac:picMkLst>
        </pc:picChg>
        <pc:picChg chg="mod">
          <ac:chgData name="Alsabeh, Rawan Abdullah H" userId="S::rba5421@psu.edu::3f089fef-9260-4511-9492-e67341330f3a" providerId="AD" clId="Web-{00EC7924-8A6A-30D0-C215-E68BDFF93395}" dt="2024-04-19T21:57:21.431" v="18" actId="1076"/>
          <ac:picMkLst>
            <pc:docMk/>
            <pc:sldMk cId="841845715" sldId="312"/>
            <ac:picMk id="9" creationId="{23CAABD5-19F7-EFD8-AB6B-B85A460B7071}"/>
          </ac:picMkLst>
        </pc:picChg>
        <pc:extLst>
          <p:ext xmlns:p="http://schemas.openxmlformats.org/presentationml/2006/main" uri="{D6D511B9-2390-475A-947B-AFAB55BFBCF1}">
            <pc226:cmChg xmlns:pc226="http://schemas.microsoft.com/office/powerpoint/2022/06/main/command" chg="add">
              <pc226:chgData name="Alsabeh, Rawan Abdullah H" userId="S::rba5421@psu.edu::3f089fef-9260-4511-9492-e67341330f3a" providerId="AD" clId="Web-{00EC7924-8A6A-30D0-C215-E68BDFF93395}" dt="2024-04-19T21:55:53.178" v="6"/>
              <pc2:cmMkLst xmlns:pc2="http://schemas.microsoft.com/office/powerpoint/2019/9/main/command">
                <pc:docMk/>
                <pc:sldMk cId="841845715" sldId="312"/>
                <pc2:cmMk id="{45B6FA92-6D75-4105-A9AD-25E5C6BAEE27}"/>
              </pc2:cmMkLst>
            </pc226:cmChg>
          </p:ext>
        </pc:extLst>
      </pc:sldChg>
      <pc:sldChg chg="addCm delCm">
        <pc:chgData name="Alsabeh, Rawan Abdullah H" userId="S::rba5421@psu.edu::3f089fef-9260-4511-9492-e67341330f3a" providerId="AD" clId="Web-{00EC7924-8A6A-30D0-C215-E68BDFF93395}" dt="2024-04-19T22:01:13.188" v="25"/>
        <pc:sldMkLst>
          <pc:docMk/>
          <pc:sldMk cId="2745512472" sldId="315"/>
        </pc:sldMkLst>
        <pc:extLst>
          <p:ext xmlns:p="http://schemas.openxmlformats.org/presentationml/2006/main" uri="{D6D511B9-2390-475A-947B-AFAB55BFBCF1}">
            <pc226:cmChg xmlns:pc226="http://schemas.microsoft.com/office/powerpoint/2022/06/main/command" chg="del">
              <pc226:chgData name="Alsabeh, Rawan Abdullah H" userId="S::rba5421@psu.edu::3f089fef-9260-4511-9492-e67341330f3a" providerId="AD" clId="Web-{00EC7924-8A6A-30D0-C215-E68BDFF93395}" dt="2024-04-19T21:49:59.199" v="1"/>
              <pc2:cmMkLst xmlns:pc2="http://schemas.microsoft.com/office/powerpoint/2019/9/main/command">
                <pc:docMk/>
                <pc:sldMk cId="2745512472" sldId="315"/>
                <pc2:cmMk id="{26666B27-C664-4044-8D3E-1D988CA52508}"/>
              </pc2:cmMkLst>
            </pc226:cmChg>
            <pc226:cmChg xmlns:pc226="http://schemas.microsoft.com/office/powerpoint/2022/06/main/command" chg="add">
              <pc226:chgData name="Alsabeh, Rawan Abdullah H" userId="S::rba5421@psu.edu::3f089fef-9260-4511-9492-e67341330f3a" providerId="AD" clId="Web-{00EC7924-8A6A-30D0-C215-E68BDFF93395}" dt="2024-04-19T22:01:13.188" v="25"/>
              <pc2:cmMkLst xmlns:pc2="http://schemas.microsoft.com/office/powerpoint/2019/9/main/command">
                <pc:docMk/>
                <pc:sldMk cId="2745512472" sldId="315"/>
                <pc2:cmMk id="{2B0256AF-F1A5-40D3-BDF6-7EA508B1C31C}"/>
              </pc2:cmMkLst>
            </pc226:cmChg>
            <pc226:cmChg xmlns:pc226="http://schemas.microsoft.com/office/powerpoint/2022/06/main/command" chg="add del">
              <pc226:chgData name="Alsabeh, Rawan Abdullah H" userId="S::rba5421@psu.edu::3f089fef-9260-4511-9492-e67341330f3a" providerId="AD" clId="Web-{00EC7924-8A6A-30D0-C215-E68BDFF93395}" dt="2024-04-19T21:53:21.892" v="5"/>
              <pc2:cmMkLst xmlns:pc2="http://schemas.microsoft.com/office/powerpoint/2019/9/main/command">
                <pc:docMk/>
                <pc:sldMk cId="2745512472" sldId="315"/>
                <pc2:cmMk id="{0E4E64C0-BB85-4712-8302-339962DD1862}"/>
              </pc2:cmMkLst>
            </pc226:cmChg>
            <pc226:cmChg xmlns:pc226="http://schemas.microsoft.com/office/powerpoint/2022/06/main/command" chg="add">
              <pc226:chgData name="Alsabeh, Rawan Abdullah H" userId="S::rba5421@psu.edu::3f089fef-9260-4511-9492-e67341330f3a" providerId="AD" clId="Web-{00EC7924-8A6A-30D0-C215-E68BDFF93395}" dt="2024-04-19T21:50:07.980" v="3"/>
              <pc2:cmMkLst xmlns:pc2="http://schemas.microsoft.com/office/powerpoint/2019/9/main/command">
                <pc:docMk/>
                <pc:sldMk cId="2745512472" sldId="315"/>
                <pc2:cmMk id="{E4B3ADC0-6F4D-4382-83A2-234AECC56294}"/>
              </pc2:cmMkLst>
            </pc226:cmChg>
            <pc226:cmChg xmlns:pc226="http://schemas.microsoft.com/office/powerpoint/2022/06/main/command" chg="del">
              <pc226:chgData name="Alsabeh, Rawan Abdullah H" userId="S::rba5421@psu.edu::3f089fef-9260-4511-9492-e67341330f3a" providerId="AD" clId="Web-{00EC7924-8A6A-30D0-C215-E68BDFF93395}" dt="2024-04-19T21:49:55.949" v="0"/>
              <pc2:cmMkLst xmlns:pc2="http://schemas.microsoft.com/office/powerpoint/2019/9/main/command">
                <pc:docMk/>
                <pc:sldMk cId="2745512472" sldId="315"/>
                <pc2:cmMk id="{3FDD09E3-E10D-47A5-930C-DFD41C34D99A}"/>
              </pc2:cmMkLst>
            </pc226:cmChg>
          </p:ext>
        </pc:extLst>
      </pc:sldChg>
    </pc:docChg>
  </pc:docChgLst>
  <pc:docChgLst>
    <pc:chgData name="Yun, Jane" userId="S::jby5229@psu.edu::94f5ed78-790a-4694-91e0-51e8a82ebc9c" providerId="AD" clId="Web-{44023B35-B6A8-CC3C-7F92-A9CDB02F807F}"/>
    <pc:docChg chg="addSld delSld modSld sldOrd">
      <pc:chgData name="Yun, Jane" userId="S::jby5229@psu.edu::94f5ed78-790a-4694-91e0-51e8a82ebc9c" providerId="AD" clId="Web-{44023B35-B6A8-CC3C-7F92-A9CDB02F807F}" dt="2024-04-01T17:14:28.920" v="79" actId="20577"/>
      <pc:docMkLst>
        <pc:docMk/>
      </pc:docMkLst>
      <pc:sldChg chg="modSp">
        <pc:chgData name="Yun, Jane" userId="S::jby5229@psu.edu::94f5ed78-790a-4694-91e0-51e8a82ebc9c" providerId="AD" clId="Web-{44023B35-B6A8-CC3C-7F92-A9CDB02F807F}" dt="2024-04-01T17:13:47.575" v="76" actId="20577"/>
        <pc:sldMkLst>
          <pc:docMk/>
          <pc:sldMk cId="3973538459" sldId="257"/>
        </pc:sldMkLst>
        <pc:spChg chg="mod">
          <ac:chgData name="Yun, Jane" userId="S::jby5229@psu.edu::94f5ed78-790a-4694-91e0-51e8a82ebc9c" providerId="AD" clId="Web-{44023B35-B6A8-CC3C-7F92-A9CDB02F807F}" dt="2024-04-01T17:10:25.195" v="30" actId="20577"/>
          <ac:spMkLst>
            <pc:docMk/>
            <pc:sldMk cId="3973538459" sldId="257"/>
            <ac:spMk id="2" creationId="{122E29D2-9234-3210-998C-FE5D1BE10E5B}"/>
          </ac:spMkLst>
        </pc:spChg>
        <pc:spChg chg="mod">
          <ac:chgData name="Yun, Jane" userId="S::jby5229@psu.edu::94f5ed78-790a-4694-91e0-51e8a82ebc9c" providerId="AD" clId="Web-{44023B35-B6A8-CC3C-7F92-A9CDB02F807F}" dt="2024-04-01T17:13:47.575" v="76" actId="20577"/>
          <ac:spMkLst>
            <pc:docMk/>
            <pc:sldMk cId="3973538459" sldId="257"/>
            <ac:spMk id="3" creationId="{7A7053D0-8E2E-B47B-C475-50BF78C79385}"/>
          </ac:spMkLst>
        </pc:spChg>
      </pc:sldChg>
      <pc:sldChg chg="del">
        <pc:chgData name="Yun, Jane" userId="S::jby5229@psu.edu::94f5ed78-790a-4694-91e0-51e8a82ebc9c" providerId="AD" clId="Web-{44023B35-B6A8-CC3C-7F92-A9CDB02F807F}" dt="2024-04-01T17:13:34.106" v="71"/>
        <pc:sldMkLst>
          <pc:docMk/>
          <pc:sldMk cId="4241360292" sldId="258"/>
        </pc:sldMkLst>
      </pc:sldChg>
      <pc:sldChg chg="modSp add ord replId">
        <pc:chgData name="Yun, Jane" userId="S::jby5229@psu.edu::94f5ed78-790a-4694-91e0-51e8a82ebc9c" providerId="AD" clId="Web-{44023B35-B6A8-CC3C-7F92-A9CDB02F807F}" dt="2024-04-01T17:14:28.920" v="79" actId="20577"/>
        <pc:sldMkLst>
          <pc:docMk/>
          <pc:sldMk cId="1650654775" sldId="259"/>
        </pc:sldMkLst>
        <pc:spChg chg="mod">
          <ac:chgData name="Yun, Jane" userId="S::jby5229@psu.edu::94f5ed78-790a-4694-91e0-51e8a82ebc9c" providerId="AD" clId="Web-{44023B35-B6A8-CC3C-7F92-A9CDB02F807F}" dt="2024-04-01T17:14:28.920" v="79" actId="20577"/>
          <ac:spMkLst>
            <pc:docMk/>
            <pc:sldMk cId="1650654775" sldId="259"/>
            <ac:spMk id="2" creationId="{122E29D2-9234-3210-998C-FE5D1BE10E5B}"/>
          </ac:spMkLst>
        </pc:spChg>
        <pc:spChg chg="mod">
          <ac:chgData name="Yun, Jane" userId="S::jby5229@psu.edu::94f5ed78-790a-4694-91e0-51e8a82ebc9c" providerId="AD" clId="Web-{44023B35-B6A8-CC3C-7F92-A9CDB02F807F}" dt="2024-04-01T17:08:37.348" v="16" actId="20577"/>
          <ac:spMkLst>
            <pc:docMk/>
            <pc:sldMk cId="1650654775" sldId="259"/>
            <ac:spMk id="3" creationId="{7A7053D0-8E2E-B47B-C475-50BF78C79385}"/>
          </ac:spMkLst>
        </pc:spChg>
      </pc:sldChg>
      <pc:sldChg chg="modSp add replId">
        <pc:chgData name="Yun, Jane" userId="S::jby5229@psu.edu::94f5ed78-790a-4694-91e0-51e8a82ebc9c" providerId="AD" clId="Web-{44023B35-B6A8-CC3C-7F92-A9CDB02F807F}" dt="2024-04-01T17:11:54.697" v="53" actId="20577"/>
        <pc:sldMkLst>
          <pc:docMk/>
          <pc:sldMk cId="3330707327" sldId="260"/>
        </pc:sldMkLst>
        <pc:spChg chg="mod">
          <ac:chgData name="Yun, Jane" userId="S::jby5229@psu.edu::94f5ed78-790a-4694-91e0-51e8a82ebc9c" providerId="AD" clId="Web-{44023B35-B6A8-CC3C-7F92-A9CDB02F807F}" dt="2024-04-01T17:11:54.697" v="53" actId="20577"/>
          <ac:spMkLst>
            <pc:docMk/>
            <pc:sldMk cId="3330707327" sldId="260"/>
            <ac:spMk id="2" creationId="{122E29D2-9234-3210-998C-FE5D1BE10E5B}"/>
          </ac:spMkLst>
        </pc:spChg>
      </pc:sldChg>
      <pc:sldChg chg="modSp add replId">
        <pc:chgData name="Yun, Jane" userId="S::jby5229@psu.edu::94f5ed78-790a-4694-91e0-51e8a82ebc9c" providerId="AD" clId="Web-{44023B35-B6A8-CC3C-7F92-A9CDB02F807F}" dt="2024-04-01T17:12:12.182" v="58" actId="20577"/>
        <pc:sldMkLst>
          <pc:docMk/>
          <pc:sldMk cId="1614520311" sldId="261"/>
        </pc:sldMkLst>
        <pc:spChg chg="mod">
          <ac:chgData name="Yun, Jane" userId="S::jby5229@psu.edu::94f5ed78-790a-4694-91e0-51e8a82ebc9c" providerId="AD" clId="Web-{44023B35-B6A8-CC3C-7F92-A9CDB02F807F}" dt="2024-04-01T17:12:12.182" v="58" actId="20577"/>
          <ac:spMkLst>
            <pc:docMk/>
            <pc:sldMk cId="1614520311" sldId="261"/>
            <ac:spMk id="2" creationId="{122E29D2-9234-3210-998C-FE5D1BE10E5B}"/>
          </ac:spMkLst>
        </pc:spChg>
      </pc:sldChg>
      <pc:sldChg chg="add replId">
        <pc:chgData name="Yun, Jane" userId="S::jby5229@psu.edu::94f5ed78-790a-4694-91e0-51e8a82ebc9c" providerId="AD" clId="Web-{44023B35-B6A8-CC3C-7F92-A9CDB02F807F}" dt="2024-04-01T17:11:57.135" v="55"/>
        <pc:sldMkLst>
          <pc:docMk/>
          <pc:sldMk cId="2719611509" sldId="262"/>
        </pc:sldMkLst>
      </pc:sldChg>
      <pc:sldChg chg="add replId">
        <pc:chgData name="Yun, Jane" userId="S::jby5229@psu.edu::94f5ed78-790a-4694-91e0-51e8a82ebc9c" providerId="AD" clId="Web-{44023B35-B6A8-CC3C-7F92-A9CDB02F807F}" dt="2024-04-01T17:11:57.541" v="56"/>
        <pc:sldMkLst>
          <pc:docMk/>
          <pc:sldMk cId="1859091650" sldId="263"/>
        </pc:sldMkLst>
      </pc:sldChg>
      <pc:sldChg chg="add ord replId">
        <pc:chgData name="Yun, Jane" userId="S::jby5229@psu.edu::94f5ed78-790a-4694-91e0-51e8a82ebc9c" providerId="AD" clId="Web-{44023B35-B6A8-CC3C-7F92-A9CDB02F807F}" dt="2024-04-01T17:12:20.776" v="62"/>
        <pc:sldMkLst>
          <pc:docMk/>
          <pc:sldMk cId="1138466315" sldId="264"/>
        </pc:sldMkLst>
      </pc:sldChg>
      <pc:sldChg chg="add replId">
        <pc:chgData name="Yun, Jane" userId="S::jby5229@psu.edu::94f5ed78-790a-4694-91e0-51e8a82ebc9c" providerId="AD" clId="Web-{44023B35-B6A8-CC3C-7F92-A9CDB02F807F}" dt="2024-04-01T17:12:18.167" v="61"/>
        <pc:sldMkLst>
          <pc:docMk/>
          <pc:sldMk cId="2637044736" sldId="265"/>
        </pc:sldMkLst>
      </pc:sldChg>
      <pc:sldChg chg="modSp add replId">
        <pc:chgData name="Yun, Jane" userId="S::jby5229@psu.edu::94f5ed78-790a-4694-91e0-51e8a82ebc9c" providerId="AD" clId="Web-{44023B35-B6A8-CC3C-7F92-A9CDB02F807F}" dt="2024-04-01T17:12:41.026" v="66" actId="20577"/>
        <pc:sldMkLst>
          <pc:docMk/>
          <pc:sldMk cId="33791191" sldId="266"/>
        </pc:sldMkLst>
        <pc:spChg chg="mod">
          <ac:chgData name="Yun, Jane" userId="S::jby5229@psu.edu::94f5ed78-790a-4694-91e0-51e8a82ebc9c" providerId="AD" clId="Web-{44023B35-B6A8-CC3C-7F92-A9CDB02F807F}" dt="2024-04-01T17:12:41.026" v="66" actId="20577"/>
          <ac:spMkLst>
            <pc:docMk/>
            <pc:sldMk cId="33791191" sldId="266"/>
            <ac:spMk id="2" creationId="{122E29D2-9234-3210-998C-FE5D1BE10E5B}"/>
          </ac:spMkLst>
        </pc:spChg>
      </pc:sldChg>
      <pc:sldChg chg="add ord replId">
        <pc:chgData name="Yun, Jane" userId="S::jby5229@psu.edu::94f5ed78-790a-4694-91e0-51e8a82ebc9c" providerId="AD" clId="Web-{44023B35-B6A8-CC3C-7F92-A9CDB02F807F}" dt="2024-04-01T17:12:52.824" v="70"/>
        <pc:sldMkLst>
          <pc:docMk/>
          <pc:sldMk cId="2696692897" sldId="267"/>
        </pc:sldMkLst>
      </pc:sldChg>
      <pc:sldChg chg="add replId">
        <pc:chgData name="Yun, Jane" userId="S::jby5229@psu.edu::94f5ed78-790a-4694-91e0-51e8a82ebc9c" providerId="AD" clId="Web-{44023B35-B6A8-CC3C-7F92-A9CDB02F807F}" dt="2024-04-01T17:12:50.761" v="69"/>
        <pc:sldMkLst>
          <pc:docMk/>
          <pc:sldMk cId="2989156567" sldId="268"/>
        </pc:sldMkLst>
      </pc:sldChg>
    </pc:docChg>
  </pc:docChgLst>
  <pc:docChgLst>
    <pc:chgData name="Yun, Jane" userId="S::jby5229@psu.edu::94f5ed78-790a-4694-91e0-51e8a82ebc9c" providerId="AD" clId="Web-{C912BB61-DCFB-0D7B-1A23-799ECA82A486}"/>
    <pc:docChg chg="addSld delSld modSld sldOrd">
      <pc:chgData name="Yun, Jane" userId="S::jby5229@psu.edu::94f5ed78-790a-4694-91e0-51e8a82ebc9c" providerId="AD" clId="Web-{C912BB61-DCFB-0D7B-1A23-799ECA82A486}" dt="2024-04-12T21:02:27.640" v="297"/>
      <pc:docMkLst>
        <pc:docMk/>
      </pc:docMkLst>
      <pc:sldChg chg="modSp ord modNotes">
        <pc:chgData name="Yun, Jane" userId="S::jby5229@psu.edu::94f5ed78-790a-4694-91e0-51e8a82ebc9c" providerId="AD" clId="Web-{C912BB61-DCFB-0D7B-1A23-799ECA82A486}" dt="2024-04-12T20:54:19.127" v="198" actId="20577"/>
        <pc:sldMkLst>
          <pc:docMk/>
          <pc:sldMk cId="3973538459" sldId="257"/>
        </pc:sldMkLst>
        <pc:spChg chg="mod">
          <ac:chgData name="Yun, Jane" userId="S::jby5229@psu.edu::94f5ed78-790a-4694-91e0-51e8a82ebc9c" providerId="AD" clId="Web-{C912BB61-DCFB-0D7B-1A23-799ECA82A486}" dt="2024-04-12T20:49:15.915" v="154" actId="20577"/>
          <ac:spMkLst>
            <pc:docMk/>
            <pc:sldMk cId="3973538459" sldId="257"/>
            <ac:spMk id="2" creationId="{122E29D2-9234-3210-998C-FE5D1BE10E5B}"/>
          </ac:spMkLst>
        </pc:spChg>
        <pc:spChg chg="mod">
          <ac:chgData name="Yun, Jane" userId="S::jby5229@psu.edu::94f5ed78-790a-4694-91e0-51e8a82ebc9c" providerId="AD" clId="Web-{C912BB61-DCFB-0D7B-1A23-799ECA82A486}" dt="2024-04-12T20:54:19.127" v="198" actId="20577"/>
          <ac:spMkLst>
            <pc:docMk/>
            <pc:sldMk cId="3973538459" sldId="257"/>
            <ac:spMk id="3" creationId="{7A7053D0-8E2E-B47B-C475-50BF78C79385}"/>
          </ac:spMkLst>
        </pc:spChg>
      </pc:sldChg>
      <pc:sldChg chg="addSp delSp modSp">
        <pc:chgData name="Yun, Jane" userId="S::jby5229@psu.edu::94f5ed78-790a-4694-91e0-51e8a82ebc9c" providerId="AD" clId="Web-{C912BB61-DCFB-0D7B-1A23-799ECA82A486}" dt="2024-04-12T20:55:44.754" v="217"/>
        <pc:sldMkLst>
          <pc:docMk/>
          <pc:sldMk cId="3330707327" sldId="260"/>
        </pc:sldMkLst>
        <pc:spChg chg="mod">
          <ac:chgData name="Yun, Jane" userId="S::jby5229@psu.edu::94f5ed78-790a-4694-91e0-51e8a82ebc9c" providerId="AD" clId="Web-{C912BB61-DCFB-0D7B-1A23-799ECA82A486}" dt="2024-04-12T20:55:31.722" v="211" actId="20577"/>
          <ac:spMkLst>
            <pc:docMk/>
            <pc:sldMk cId="3330707327" sldId="260"/>
            <ac:spMk id="3" creationId="{7A7053D0-8E2E-B47B-C475-50BF78C79385}"/>
          </ac:spMkLst>
        </pc:spChg>
        <pc:spChg chg="add del mod">
          <ac:chgData name="Yun, Jane" userId="S::jby5229@psu.edu::94f5ed78-790a-4694-91e0-51e8a82ebc9c" providerId="AD" clId="Web-{C912BB61-DCFB-0D7B-1A23-799ECA82A486}" dt="2024-04-12T20:50:42.230" v="170"/>
          <ac:spMkLst>
            <pc:docMk/>
            <pc:sldMk cId="3330707327" sldId="260"/>
            <ac:spMk id="4" creationId="{0C5A8A58-327D-0489-0968-7A8E55BC268D}"/>
          </ac:spMkLst>
        </pc:spChg>
        <pc:spChg chg="add del">
          <ac:chgData name="Yun, Jane" userId="S::jby5229@psu.edu::94f5ed78-790a-4694-91e0-51e8a82ebc9c" providerId="AD" clId="Web-{C912BB61-DCFB-0D7B-1A23-799ECA82A486}" dt="2024-04-12T20:55:44.754" v="217"/>
          <ac:spMkLst>
            <pc:docMk/>
            <pc:sldMk cId="3330707327" sldId="260"/>
            <ac:spMk id="5" creationId="{0C5A8A58-327D-0489-0968-7A8E55BC268D}"/>
          </ac:spMkLst>
        </pc:spChg>
      </pc:sldChg>
      <pc:sldChg chg="addSp del">
        <pc:chgData name="Yun, Jane" userId="S::jby5229@psu.edu::94f5ed78-790a-4694-91e0-51e8a82ebc9c" providerId="AD" clId="Web-{C912BB61-DCFB-0D7B-1A23-799ECA82A486}" dt="2024-04-12T21:02:17.999" v="293"/>
        <pc:sldMkLst>
          <pc:docMk/>
          <pc:sldMk cId="1614520311" sldId="261"/>
        </pc:sldMkLst>
        <pc:spChg chg="add">
          <ac:chgData name="Yun, Jane" userId="S::jby5229@psu.edu::94f5ed78-790a-4694-91e0-51e8a82ebc9c" providerId="AD" clId="Web-{C912BB61-DCFB-0D7B-1A23-799ECA82A486}" dt="2024-04-12T20:50:49.340" v="174"/>
          <ac:spMkLst>
            <pc:docMk/>
            <pc:sldMk cId="1614520311" sldId="261"/>
            <ac:spMk id="4" creationId="{0C5A8A58-327D-0489-0968-7A8E55BC268D}"/>
          </ac:spMkLst>
        </pc:spChg>
      </pc:sldChg>
      <pc:sldChg chg="addSp">
        <pc:chgData name="Yun, Jane" userId="S::jby5229@psu.edu::94f5ed78-790a-4694-91e0-51e8a82ebc9c" providerId="AD" clId="Web-{C912BB61-DCFB-0D7B-1A23-799ECA82A486}" dt="2024-04-12T20:50:54.637" v="176"/>
        <pc:sldMkLst>
          <pc:docMk/>
          <pc:sldMk cId="2719611509" sldId="262"/>
        </pc:sldMkLst>
        <pc:spChg chg="add">
          <ac:chgData name="Yun, Jane" userId="S::jby5229@psu.edu::94f5ed78-790a-4694-91e0-51e8a82ebc9c" providerId="AD" clId="Web-{C912BB61-DCFB-0D7B-1A23-799ECA82A486}" dt="2024-04-12T20:50:54.637" v="176"/>
          <ac:spMkLst>
            <pc:docMk/>
            <pc:sldMk cId="2719611509" sldId="262"/>
            <ac:spMk id="4" creationId="{0C5A8A58-327D-0489-0968-7A8E55BC268D}"/>
          </ac:spMkLst>
        </pc:spChg>
      </pc:sldChg>
      <pc:sldChg chg="addSp">
        <pc:chgData name="Yun, Jane" userId="S::jby5229@psu.edu::94f5ed78-790a-4694-91e0-51e8a82ebc9c" providerId="AD" clId="Web-{C912BB61-DCFB-0D7B-1A23-799ECA82A486}" dt="2024-04-12T20:51:01.590" v="179"/>
        <pc:sldMkLst>
          <pc:docMk/>
          <pc:sldMk cId="1859091650" sldId="263"/>
        </pc:sldMkLst>
        <pc:spChg chg="add">
          <ac:chgData name="Yun, Jane" userId="S::jby5229@psu.edu::94f5ed78-790a-4694-91e0-51e8a82ebc9c" providerId="AD" clId="Web-{C912BB61-DCFB-0D7B-1A23-799ECA82A486}" dt="2024-04-12T20:51:01.590" v="179"/>
          <ac:spMkLst>
            <pc:docMk/>
            <pc:sldMk cId="1859091650" sldId="263"/>
            <ac:spMk id="4" creationId="{0C5A8A58-327D-0489-0968-7A8E55BC268D}"/>
          </ac:spMkLst>
        </pc:spChg>
      </pc:sldChg>
      <pc:sldChg chg="addSp del ord">
        <pc:chgData name="Yun, Jane" userId="S::jby5229@psu.edu::94f5ed78-790a-4694-91e0-51e8a82ebc9c" providerId="AD" clId="Web-{C912BB61-DCFB-0D7B-1A23-799ECA82A486}" dt="2024-04-12T21:02:05.749" v="291"/>
        <pc:sldMkLst>
          <pc:docMk/>
          <pc:sldMk cId="1138466315" sldId="264"/>
        </pc:sldMkLst>
        <pc:spChg chg="add">
          <ac:chgData name="Yun, Jane" userId="S::jby5229@psu.edu::94f5ed78-790a-4694-91e0-51e8a82ebc9c" providerId="AD" clId="Web-{C912BB61-DCFB-0D7B-1A23-799ECA82A486}" dt="2024-04-12T20:50:55.949" v="177"/>
          <ac:spMkLst>
            <pc:docMk/>
            <pc:sldMk cId="1138466315" sldId="264"/>
            <ac:spMk id="4" creationId="{0C5A8A58-327D-0489-0968-7A8E55BC268D}"/>
          </ac:spMkLst>
        </pc:spChg>
      </pc:sldChg>
      <pc:sldChg chg="addSp modSp">
        <pc:chgData name="Yun, Jane" userId="S::jby5229@psu.edu::94f5ed78-790a-4694-91e0-51e8a82ebc9c" providerId="AD" clId="Web-{C912BB61-DCFB-0D7B-1A23-799ECA82A486}" dt="2024-04-12T20:51:03.169" v="180"/>
        <pc:sldMkLst>
          <pc:docMk/>
          <pc:sldMk cId="2637044736" sldId="265"/>
        </pc:sldMkLst>
        <pc:spChg chg="mod">
          <ac:chgData name="Yun, Jane" userId="S::jby5229@psu.edu::94f5ed78-790a-4694-91e0-51e8a82ebc9c" providerId="AD" clId="Web-{C912BB61-DCFB-0D7B-1A23-799ECA82A486}" dt="2024-04-12T20:34:09.015" v="6" actId="20577"/>
          <ac:spMkLst>
            <pc:docMk/>
            <pc:sldMk cId="2637044736" sldId="265"/>
            <ac:spMk id="3" creationId="{7A7053D0-8E2E-B47B-C475-50BF78C79385}"/>
          </ac:spMkLst>
        </pc:spChg>
        <pc:spChg chg="add">
          <ac:chgData name="Yun, Jane" userId="S::jby5229@psu.edu::94f5ed78-790a-4694-91e0-51e8a82ebc9c" providerId="AD" clId="Web-{C912BB61-DCFB-0D7B-1A23-799ECA82A486}" dt="2024-04-12T20:51:03.169" v="180"/>
          <ac:spMkLst>
            <pc:docMk/>
            <pc:sldMk cId="2637044736" sldId="265"/>
            <ac:spMk id="4" creationId="{0C5A8A58-327D-0489-0968-7A8E55BC268D}"/>
          </ac:spMkLst>
        </pc:spChg>
      </pc:sldChg>
      <pc:sldChg chg="addSp del">
        <pc:chgData name="Yun, Jane" userId="S::jby5229@psu.edu::94f5ed78-790a-4694-91e0-51e8a82ebc9c" providerId="AD" clId="Web-{C912BB61-DCFB-0D7B-1A23-799ECA82A486}" dt="2024-04-12T21:02:17.999" v="292"/>
        <pc:sldMkLst>
          <pc:docMk/>
          <pc:sldMk cId="33791191" sldId="266"/>
        </pc:sldMkLst>
        <pc:spChg chg="add">
          <ac:chgData name="Yun, Jane" userId="S::jby5229@psu.edu::94f5ed78-790a-4694-91e0-51e8a82ebc9c" providerId="AD" clId="Web-{C912BB61-DCFB-0D7B-1A23-799ECA82A486}" dt="2024-04-12T20:50:50.652" v="175"/>
          <ac:spMkLst>
            <pc:docMk/>
            <pc:sldMk cId="33791191" sldId="266"/>
            <ac:spMk id="4" creationId="{0C5A8A58-327D-0489-0968-7A8E55BC268D}"/>
          </ac:spMkLst>
        </pc:spChg>
      </pc:sldChg>
      <pc:sldChg chg="addSp del ord">
        <pc:chgData name="Yun, Jane" userId="S::jby5229@psu.edu::94f5ed78-790a-4694-91e0-51e8a82ebc9c" providerId="AD" clId="Web-{C912BB61-DCFB-0D7B-1A23-799ECA82A486}" dt="2024-04-12T21:02:05.749" v="290"/>
        <pc:sldMkLst>
          <pc:docMk/>
          <pc:sldMk cId="2696692897" sldId="267"/>
        </pc:sldMkLst>
        <pc:spChg chg="add">
          <ac:chgData name="Yun, Jane" userId="S::jby5229@psu.edu::94f5ed78-790a-4694-91e0-51e8a82ebc9c" providerId="AD" clId="Web-{C912BB61-DCFB-0D7B-1A23-799ECA82A486}" dt="2024-04-12T20:50:58.449" v="178"/>
          <ac:spMkLst>
            <pc:docMk/>
            <pc:sldMk cId="2696692897" sldId="267"/>
            <ac:spMk id="4" creationId="{0C5A8A58-327D-0489-0968-7A8E55BC268D}"/>
          </ac:spMkLst>
        </pc:spChg>
      </pc:sldChg>
      <pc:sldChg chg="addSp modSp">
        <pc:chgData name="Yun, Jane" userId="S::jby5229@psu.edu::94f5ed78-790a-4694-91e0-51e8a82ebc9c" providerId="AD" clId="Web-{C912BB61-DCFB-0D7B-1A23-799ECA82A486}" dt="2024-04-12T20:51:04.324" v="181"/>
        <pc:sldMkLst>
          <pc:docMk/>
          <pc:sldMk cId="2989156567" sldId="268"/>
        </pc:sldMkLst>
        <pc:spChg chg="mod">
          <ac:chgData name="Yun, Jane" userId="S::jby5229@psu.edu::94f5ed78-790a-4694-91e0-51e8a82ebc9c" providerId="AD" clId="Web-{C912BB61-DCFB-0D7B-1A23-799ECA82A486}" dt="2024-04-12T20:35:13.267" v="16" actId="20577"/>
          <ac:spMkLst>
            <pc:docMk/>
            <pc:sldMk cId="2989156567" sldId="268"/>
            <ac:spMk id="3" creationId="{7A7053D0-8E2E-B47B-C475-50BF78C79385}"/>
          </ac:spMkLst>
        </pc:spChg>
        <pc:spChg chg="add">
          <ac:chgData name="Yun, Jane" userId="S::jby5229@psu.edu::94f5ed78-790a-4694-91e0-51e8a82ebc9c" providerId="AD" clId="Web-{C912BB61-DCFB-0D7B-1A23-799ECA82A486}" dt="2024-04-12T20:51:04.324" v="181"/>
          <ac:spMkLst>
            <pc:docMk/>
            <pc:sldMk cId="2989156567" sldId="268"/>
            <ac:spMk id="4" creationId="{0C5A8A58-327D-0489-0968-7A8E55BC268D}"/>
          </ac:spMkLst>
        </pc:spChg>
      </pc:sldChg>
      <pc:sldChg chg="addSp">
        <pc:chgData name="Yun, Jane" userId="S::jby5229@psu.edu::94f5ed78-790a-4694-91e0-51e8a82ebc9c" providerId="AD" clId="Web-{C912BB61-DCFB-0D7B-1A23-799ECA82A486}" dt="2024-04-12T20:50:44.605" v="171"/>
        <pc:sldMkLst>
          <pc:docMk/>
          <pc:sldMk cId="302540506" sldId="270"/>
        </pc:sldMkLst>
        <pc:spChg chg="add">
          <ac:chgData name="Yun, Jane" userId="S::jby5229@psu.edu::94f5ed78-790a-4694-91e0-51e8a82ebc9c" providerId="AD" clId="Web-{C912BB61-DCFB-0D7B-1A23-799ECA82A486}" dt="2024-04-12T20:50:44.605" v="171"/>
          <ac:spMkLst>
            <pc:docMk/>
            <pc:sldMk cId="302540506" sldId="270"/>
            <ac:spMk id="4" creationId="{0C5A8A58-327D-0489-0968-7A8E55BC268D}"/>
          </ac:spMkLst>
        </pc:spChg>
      </pc:sldChg>
      <pc:sldChg chg="del">
        <pc:chgData name="Yun, Jane" userId="S::jby5229@psu.edu::94f5ed78-790a-4694-91e0-51e8a82ebc9c" providerId="AD" clId="Web-{C912BB61-DCFB-0D7B-1A23-799ECA82A486}" dt="2024-04-12T20:33:36.748" v="2"/>
        <pc:sldMkLst>
          <pc:docMk/>
          <pc:sldMk cId="1090385993" sldId="271"/>
        </pc:sldMkLst>
      </pc:sldChg>
      <pc:sldChg chg="addSp add del replId">
        <pc:chgData name="Yun, Jane" userId="S::jby5229@psu.edu::94f5ed78-790a-4694-91e0-51e8a82ebc9c" providerId="AD" clId="Web-{C912BB61-DCFB-0D7B-1A23-799ECA82A486}" dt="2024-04-12T21:02:03.374" v="288"/>
        <pc:sldMkLst>
          <pc:docMk/>
          <pc:sldMk cId="1802076303" sldId="271"/>
        </pc:sldMkLst>
        <pc:spChg chg="add">
          <ac:chgData name="Yun, Jane" userId="S::jby5229@psu.edu::94f5ed78-790a-4694-91e0-51e8a82ebc9c" providerId="AD" clId="Web-{C912BB61-DCFB-0D7B-1A23-799ECA82A486}" dt="2024-04-12T20:51:08.840" v="183"/>
          <ac:spMkLst>
            <pc:docMk/>
            <pc:sldMk cId="1802076303" sldId="271"/>
            <ac:spMk id="4" creationId="{0C5A8A58-327D-0489-0968-7A8E55BC268D}"/>
          </ac:spMkLst>
        </pc:spChg>
      </pc:sldChg>
      <pc:sldChg chg="del">
        <pc:chgData name="Yun, Jane" userId="S::jby5229@psu.edu::94f5ed78-790a-4694-91e0-51e8a82ebc9c" providerId="AD" clId="Web-{C912BB61-DCFB-0D7B-1A23-799ECA82A486}" dt="2024-04-12T20:33:38.092" v="3"/>
        <pc:sldMkLst>
          <pc:docMk/>
          <pc:sldMk cId="2066971236" sldId="272"/>
        </pc:sldMkLst>
      </pc:sldChg>
      <pc:sldChg chg="addSp add del replId">
        <pc:chgData name="Yun, Jane" userId="S::jby5229@psu.edu::94f5ed78-790a-4694-91e0-51e8a82ebc9c" providerId="AD" clId="Web-{C912BB61-DCFB-0D7B-1A23-799ECA82A486}" dt="2024-04-12T21:02:03.390" v="289"/>
        <pc:sldMkLst>
          <pc:docMk/>
          <pc:sldMk cId="3839880383" sldId="272"/>
        </pc:sldMkLst>
        <pc:spChg chg="add">
          <ac:chgData name="Yun, Jane" userId="S::jby5229@psu.edu::94f5ed78-790a-4694-91e0-51e8a82ebc9c" providerId="AD" clId="Web-{C912BB61-DCFB-0D7B-1A23-799ECA82A486}" dt="2024-04-12T20:51:06.137" v="182"/>
          <ac:spMkLst>
            <pc:docMk/>
            <pc:sldMk cId="3839880383" sldId="272"/>
            <ac:spMk id="4" creationId="{0C5A8A58-327D-0489-0968-7A8E55BC268D}"/>
          </ac:spMkLst>
        </pc:spChg>
      </pc:sldChg>
      <pc:sldChg chg="del">
        <pc:chgData name="Yun, Jane" userId="S::jby5229@psu.edu::94f5ed78-790a-4694-91e0-51e8a82ebc9c" providerId="AD" clId="Web-{C912BB61-DCFB-0D7B-1A23-799ECA82A486}" dt="2024-04-12T20:33:35.405" v="1"/>
        <pc:sldMkLst>
          <pc:docMk/>
          <pc:sldMk cId="1041458142" sldId="273"/>
        </pc:sldMkLst>
      </pc:sldChg>
      <pc:sldChg chg="addSp add del replId">
        <pc:chgData name="Yun, Jane" userId="S::jby5229@psu.edu::94f5ed78-790a-4694-91e0-51e8a82ebc9c" providerId="AD" clId="Web-{C912BB61-DCFB-0D7B-1A23-799ECA82A486}" dt="2024-04-12T21:02:27.640" v="296"/>
        <pc:sldMkLst>
          <pc:docMk/>
          <pc:sldMk cId="2330050411" sldId="273"/>
        </pc:sldMkLst>
        <pc:spChg chg="add">
          <ac:chgData name="Yun, Jane" userId="S::jby5229@psu.edu::94f5ed78-790a-4694-91e0-51e8a82ebc9c" providerId="AD" clId="Web-{C912BB61-DCFB-0D7B-1A23-799ECA82A486}" dt="2024-04-12T20:51:11.559" v="185"/>
          <ac:spMkLst>
            <pc:docMk/>
            <pc:sldMk cId="2330050411" sldId="273"/>
            <ac:spMk id="4" creationId="{0C5A8A58-327D-0489-0968-7A8E55BC268D}"/>
          </ac:spMkLst>
        </pc:spChg>
      </pc:sldChg>
      <pc:sldChg chg="del">
        <pc:chgData name="Yun, Jane" userId="S::jby5229@psu.edu::94f5ed78-790a-4694-91e0-51e8a82ebc9c" providerId="AD" clId="Web-{C912BB61-DCFB-0D7B-1A23-799ECA82A486}" dt="2024-04-12T20:33:33.608" v="0"/>
        <pc:sldMkLst>
          <pc:docMk/>
          <pc:sldMk cId="1873462400" sldId="274"/>
        </pc:sldMkLst>
      </pc:sldChg>
      <pc:sldChg chg="addSp add del replId">
        <pc:chgData name="Yun, Jane" userId="S::jby5229@psu.edu::94f5ed78-790a-4694-91e0-51e8a82ebc9c" providerId="AD" clId="Web-{C912BB61-DCFB-0D7B-1A23-799ECA82A486}" dt="2024-04-12T21:02:27.640" v="297"/>
        <pc:sldMkLst>
          <pc:docMk/>
          <pc:sldMk cId="2226138746" sldId="274"/>
        </pc:sldMkLst>
        <pc:spChg chg="add">
          <ac:chgData name="Yun, Jane" userId="S::jby5229@psu.edu::94f5ed78-790a-4694-91e0-51e8a82ebc9c" providerId="AD" clId="Web-{C912BB61-DCFB-0D7B-1A23-799ECA82A486}" dt="2024-04-12T20:51:09.762" v="184"/>
          <ac:spMkLst>
            <pc:docMk/>
            <pc:sldMk cId="2226138746" sldId="274"/>
            <ac:spMk id="4" creationId="{0C5A8A58-327D-0489-0968-7A8E55BC268D}"/>
          </ac:spMkLst>
        </pc:spChg>
      </pc:sldChg>
      <pc:sldChg chg="addSp delSp modSp add mod ord replId modClrScheme chgLayout">
        <pc:chgData name="Yun, Jane" userId="S::jby5229@psu.edu::94f5ed78-790a-4694-91e0-51e8a82ebc9c" providerId="AD" clId="Web-{C912BB61-DCFB-0D7B-1A23-799ECA82A486}" dt="2024-04-12T20:37:22.161" v="53" actId="20577"/>
        <pc:sldMkLst>
          <pc:docMk/>
          <pc:sldMk cId="3278229136" sldId="275"/>
        </pc:sldMkLst>
        <pc:spChg chg="mod ord">
          <ac:chgData name="Yun, Jane" userId="S::jby5229@psu.edu::94f5ed78-790a-4694-91e0-51e8a82ebc9c" providerId="AD" clId="Web-{C912BB61-DCFB-0D7B-1A23-799ECA82A486}" dt="2024-04-12T20:36:49.113" v="42"/>
          <ac:spMkLst>
            <pc:docMk/>
            <pc:sldMk cId="3278229136" sldId="275"/>
            <ac:spMk id="2" creationId="{122E29D2-9234-3210-998C-FE5D1BE10E5B}"/>
          </ac:spMkLst>
        </pc:spChg>
        <pc:spChg chg="mod ord">
          <ac:chgData name="Yun, Jane" userId="S::jby5229@psu.edu::94f5ed78-790a-4694-91e0-51e8a82ebc9c" providerId="AD" clId="Web-{C912BB61-DCFB-0D7B-1A23-799ECA82A486}" dt="2024-04-12T20:37:22.161" v="53" actId="20577"/>
          <ac:spMkLst>
            <pc:docMk/>
            <pc:sldMk cId="3278229136" sldId="275"/>
            <ac:spMk id="3" creationId="{7A7053D0-8E2E-B47B-C475-50BF78C79385}"/>
          </ac:spMkLst>
        </pc:spChg>
        <pc:spChg chg="add del mod ord">
          <ac:chgData name="Yun, Jane" userId="S::jby5229@psu.edu::94f5ed78-790a-4694-91e0-51e8a82ebc9c" providerId="AD" clId="Web-{C912BB61-DCFB-0D7B-1A23-799ECA82A486}" dt="2024-04-12T20:36:49.113" v="42"/>
          <ac:spMkLst>
            <pc:docMk/>
            <pc:sldMk cId="3278229136" sldId="275"/>
            <ac:spMk id="4" creationId="{55FC7C87-4B02-428D-BA20-BD4FDB13CA0F}"/>
          </ac:spMkLst>
        </pc:spChg>
        <pc:spChg chg="add del mod ord">
          <ac:chgData name="Yun, Jane" userId="S::jby5229@psu.edu::94f5ed78-790a-4694-91e0-51e8a82ebc9c" providerId="AD" clId="Web-{C912BB61-DCFB-0D7B-1A23-799ECA82A486}" dt="2024-04-12T20:36:49.113" v="42"/>
          <ac:spMkLst>
            <pc:docMk/>
            <pc:sldMk cId="3278229136" sldId="275"/>
            <ac:spMk id="5" creationId="{C149728E-C62B-B49C-A234-3997645501E3}"/>
          </ac:spMkLst>
        </pc:spChg>
        <pc:spChg chg="add del mod ord">
          <ac:chgData name="Yun, Jane" userId="S::jby5229@psu.edu::94f5ed78-790a-4694-91e0-51e8a82ebc9c" providerId="AD" clId="Web-{C912BB61-DCFB-0D7B-1A23-799ECA82A486}" dt="2024-04-12T20:36:49.113" v="42"/>
          <ac:spMkLst>
            <pc:docMk/>
            <pc:sldMk cId="3278229136" sldId="275"/>
            <ac:spMk id="6" creationId="{60B264BB-CF3E-FD30-1C00-121238F7B031}"/>
          </ac:spMkLst>
        </pc:spChg>
      </pc:sldChg>
      <pc:sldChg chg="modSp new">
        <pc:chgData name="Yun, Jane" userId="S::jby5229@psu.edu::94f5ed78-790a-4694-91e0-51e8a82ebc9c" providerId="AD" clId="Web-{C912BB61-DCFB-0D7B-1A23-799ECA82A486}" dt="2024-04-12T20:59:39.636" v="285" actId="20577"/>
        <pc:sldMkLst>
          <pc:docMk/>
          <pc:sldMk cId="3823217617" sldId="276"/>
        </pc:sldMkLst>
        <pc:spChg chg="mod">
          <ac:chgData name="Yun, Jane" userId="S::jby5229@psu.edu::94f5ed78-790a-4694-91e0-51e8a82ebc9c" providerId="AD" clId="Web-{C912BB61-DCFB-0D7B-1A23-799ECA82A486}" dt="2024-04-12T20:39:57.446" v="103" actId="20577"/>
          <ac:spMkLst>
            <pc:docMk/>
            <pc:sldMk cId="3823217617" sldId="276"/>
            <ac:spMk id="2" creationId="{C970275C-4630-6F80-11C6-74F19E1D9E93}"/>
          </ac:spMkLst>
        </pc:spChg>
        <pc:spChg chg="mod">
          <ac:chgData name="Yun, Jane" userId="S::jby5229@psu.edu::94f5ed78-790a-4694-91e0-51e8a82ebc9c" providerId="AD" clId="Web-{C912BB61-DCFB-0D7B-1A23-799ECA82A486}" dt="2024-04-12T20:59:39.636" v="285" actId="20577"/>
          <ac:spMkLst>
            <pc:docMk/>
            <pc:sldMk cId="3823217617" sldId="276"/>
            <ac:spMk id="3" creationId="{681BA447-8C0F-2667-651B-66730C4C7BA1}"/>
          </ac:spMkLst>
        </pc:spChg>
      </pc:sldChg>
      <pc:sldChg chg="modSp add ord replId">
        <pc:chgData name="Yun, Jane" userId="S::jby5229@psu.edu::94f5ed78-790a-4694-91e0-51e8a82ebc9c" providerId="AD" clId="Web-{C912BB61-DCFB-0D7B-1A23-799ECA82A486}" dt="2024-04-12T20:56:09.567" v="226" actId="20577"/>
        <pc:sldMkLst>
          <pc:docMk/>
          <pc:sldMk cId="3331584706" sldId="277"/>
        </pc:sldMkLst>
        <pc:spChg chg="mod">
          <ac:chgData name="Yun, Jane" userId="S::jby5229@psu.edu::94f5ed78-790a-4694-91e0-51e8a82ebc9c" providerId="AD" clId="Web-{C912BB61-DCFB-0D7B-1A23-799ECA82A486}" dt="2024-04-12T20:56:09.567" v="226" actId="20577"/>
          <ac:spMkLst>
            <pc:docMk/>
            <pc:sldMk cId="3331584706" sldId="277"/>
            <ac:spMk id="2" creationId="{C970275C-4630-6F80-11C6-74F19E1D9E93}"/>
          </ac:spMkLst>
        </pc:spChg>
        <pc:spChg chg="mod">
          <ac:chgData name="Yun, Jane" userId="S::jby5229@psu.edu::94f5ed78-790a-4694-91e0-51e8a82ebc9c" providerId="AD" clId="Web-{C912BB61-DCFB-0D7B-1A23-799ECA82A486}" dt="2024-04-12T20:39:49.837" v="96" actId="20577"/>
          <ac:spMkLst>
            <pc:docMk/>
            <pc:sldMk cId="3331584706" sldId="277"/>
            <ac:spMk id="3" creationId="{681BA447-8C0F-2667-651B-66730C4C7BA1}"/>
          </ac:spMkLst>
        </pc:spChg>
      </pc:sldChg>
      <pc:sldChg chg="addSp add replId">
        <pc:chgData name="Yun, Jane" userId="S::jby5229@psu.edu::94f5ed78-790a-4694-91e0-51e8a82ebc9c" providerId="AD" clId="Web-{C912BB61-DCFB-0D7B-1A23-799ECA82A486}" dt="2024-04-12T20:50:47.902" v="173"/>
        <pc:sldMkLst>
          <pc:docMk/>
          <pc:sldMk cId="2735645761" sldId="278"/>
        </pc:sldMkLst>
        <pc:spChg chg="add">
          <ac:chgData name="Yun, Jane" userId="S::jby5229@psu.edu::94f5ed78-790a-4694-91e0-51e8a82ebc9c" providerId="AD" clId="Web-{C912BB61-DCFB-0D7B-1A23-799ECA82A486}" dt="2024-04-12T20:50:47.902" v="173"/>
          <ac:spMkLst>
            <pc:docMk/>
            <pc:sldMk cId="2735645761" sldId="278"/>
            <ac:spMk id="4" creationId="{0C5A8A58-327D-0489-0968-7A8E55BC268D}"/>
          </ac:spMkLst>
        </pc:spChg>
      </pc:sldChg>
      <pc:sldChg chg="add del ord replId">
        <pc:chgData name="Yun, Jane" userId="S::jby5229@psu.edu::94f5ed78-790a-4694-91e0-51e8a82ebc9c" providerId="AD" clId="Web-{C912BB61-DCFB-0D7B-1A23-799ECA82A486}" dt="2024-04-12T20:40:27.213" v="113"/>
        <pc:sldMkLst>
          <pc:docMk/>
          <pc:sldMk cId="1033850312" sldId="279"/>
        </pc:sldMkLst>
      </pc:sldChg>
      <pc:sldChg chg="modSp add replId">
        <pc:chgData name="Yun, Jane" userId="S::jby5229@psu.edu::94f5ed78-790a-4694-91e0-51e8a82ebc9c" providerId="AD" clId="Web-{C912BB61-DCFB-0D7B-1A23-799ECA82A486}" dt="2024-04-12T20:54:24.236" v="199" actId="20577"/>
        <pc:sldMkLst>
          <pc:docMk/>
          <pc:sldMk cId="2938522604" sldId="279"/>
        </pc:sldMkLst>
        <pc:spChg chg="mod">
          <ac:chgData name="Yun, Jane" userId="S::jby5229@psu.edu::94f5ed78-790a-4694-91e0-51e8a82ebc9c" providerId="AD" clId="Web-{C912BB61-DCFB-0D7B-1A23-799ECA82A486}" dt="2024-04-12T20:49:23.900" v="157" actId="20577"/>
          <ac:spMkLst>
            <pc:docMk/>
            <pc:sldMk cId="2938522604" sldId="279"/>
            <ac:spMk id="2" creationId="{122E29D2-9234-3210-998C-FE5D1BE10E5B}"/>
          </ac:spMkLst>
        </pc:spChg>
        <pc:spChg chg="mod">
          <ac:chgData name="Yun, Jane" userId="S::jby5229@psu.edu::94f5ed78-790a-4694-91e0-51e8a82ebc9c" providerId="AD" clId="Web-{C912BB61-DCFB-0D7B-1A23-799ECA82A486}" dt="2024-04-12T20:54:24.236" v="199" actId="20577"/>
          <ac:spMkLst>
            <pc:docMk/>
            <pc:sldMk cId="2938522604" sldId="279"/>
            <ac:spMk id="3" creationId="{7A7053D0-8E2E-B47B-C475-50BF78C79385}"/>
          </ac:spMkLst>
        </pc:spChg>
      </pc:sldChg>
      <pc:sldChg chg="delSp modSp add ord replId">
        <pc:chgData name="Yun, Jane" userId="S::jby5229@psu.edu::94f5ed78-790a-4694-91e0-51e8a82ebc9c" providerId="AD" clId="Web-{C912BB61-DCFB-0D7B-1A23-799ECA82A486}" dt="2024-04-12T20:56:03.645" v="223"/>
        <pc:sldMkLst>
          <pc:docMk/>
          <pc:sldMk cId="1024533978" sldId="280"/>
        </pc:sldMkLst>
        <pc:spChg chg="mod">
          <ac:chgData name="Yun, Jane" userId="S::jby5229@psu.edu::94f5ed78-790a-4694-91e0-51e8a82ebc9c" providerId="AD" clId="Web-{C912BB61-DCFB-0D7B-1A23-799ECA82A486}" dt="2024-04-12T20:55:40.598" v="216" actId="20577"/>
          <ac:spMkLst>
            <pc:docMk/>
            <pc:sldMk cId="1024533978" sldId="280"/>
            <ac:spMk id="2" creationId="{122E29D2-9234-3210-998C-FE5D1BE10E5B}"/>
          </ac:spMkLst>
        </pc:spChg>
        <pc:spChg chg="mod">
          <ac:chgData name="Yun, Jane" userId="S::jby5229@psu.edu::94f5ed78-790a-4694-91e0-51e8a82ebc9c" providerId="AD" clId="Web-{C912BB61-DCFB-0D7B-1A23-799ECA82A486}" dt="2024-04-12T20:55:37.816" v="215" actId="20577"/>
          <ac:spMkLst>
            <pc:docMk/>
            <pc:sldMk cId="1024533978" sldId="280"/>
            <ac:spMk id="3" creationId="{7A7053D0-8E2E-B47B-C475-50BF78C79385}"/>
          </ac:spMkLst>
        </pc:spChg>
        <pc:spChg chg="del">
          <ac:chgData name="Yun, Jane" userId="S::jby5229@psu.edu::94f5ed78-790a-4694-91e0-51e8a82ebc9c" providerId="AD" clId="Web-{C912BB61-DCFB-0D7B-1A23-799ECA82A486}" dt="2024-04-12T20:55:46.957" v="218"/>
          <ac:spMkLst>
            <pc:docMk/>
            <pc:sldMk cId="1024533978" sldId="280"/>
            <ac:spMk id="5" creationId="{0C5A8A58-327D-0489-0968-7A8E55BC268D}"/>
          </ac:spMkLst>
        </pc:spChg>
      </pc:sldChg>
      <pc:sldChg chg="add">
        <pc:chgData name="Yun, Jane" userId="S::jby5229@psu.edu::94f5ed78-790a-4694-91e0-51e8a82ebc9c" providerId="AD" clId="Web-{C912BB61-DCFB-0D7B-1A23-799ECA82A486}" dt="2024-04-12T21:02:20.203" v="294"/>
        <pc:sldMkLst>
          <pc:docMk/>
          <pc:sldMk cId="105282891" sldId="281"/>
        </pc:sldMkLst>
      </pc:sldChg>
      <pc:sldChg chg="add">
        <pc:chgData name="Yun, Jane" userId="S::jby5229@psu.edu::94f5ed78-790a-4694-91e0-51e8a82ebc9c" providerId="AD" clId="Web-{C912BB61-DCFB-0D7B-1A23-799ECA82A486}" dt="2024-04-12T21:02:20.203" v="295"/>
        <pc:sldMkLst>
          <pc:docMk/>
          <pc:sldMk cId="1787180316" sldId="282"/>
        </pc:sldMkLst>
      </pc:sldChg>
    </pc:docChg>
  </pc:docChgLst>
  <pc:docChgLst>
    <pc:chgData name="Nguyen, Nghi Ho Phuong" userId="fc9eb456-be3a-4b43-a2f1-423af62ecc17" providerId="ADAL" clId="{26A3A84C-6A5A-1449-BD34-F8F509006B58}"/>
    <pc:docChg chg="modSld">
      <pc:chgData name="Nguyen, Nghi Ho Phuong" userId="fc9eb456-be3a-4b43-a2f1-423af62ecc17" providerId="ADAL" clId="{26A3A84C-6A5A-1449-BD34-F8F509006B58}" dt="2024-04-14T21:45:04.259" v="14" actId="1076"/>
      <pc:docMkLst>
        <pc:docMk/>
      </pc:docMkLst>
      <pc:sldChg chg="addSp modSp mod">
        <pc:chgData name="Nguyen, Nghi Ho Phuong" userId="fc9eb456-be3a-4b43-a2f1-423af62ecc17" providerId="ADAL" clId="{26A3A84C-6A5A-1449-BD34-F8F509006B58}" dt="2024-04-14T21:45:04.259" v="14" actId="1076"/>
        <pc:sldMkLst>
          <pc:docMk/>
          <pc:sldMk cId="2735645761" sldId="278"/>
        </pc:sldMkLst>
        <pc:picChg chg="add mod">
          <ac:chgData name="Nguyen, Nghi Ho Phuong" userId="fc9eb456-be3a-4b43-a2f1-423af62ecc17" providerId="ADAL" clId="{26A3A84C-6A5A-1449-BD34-F8F509006B58}" dt="2024-04-14T21:45:04.259" v="14" actId="1076"/>
          <ac:picMkLst>
            <pc:docMk/>
            <pc:sldMk cId="2735645761" sldId="278"/>
            <ac:picMk id="5" creationId="{F6EE0B21-827A-608E-C307-B5A97854DF12}"/>
          </ac:picMkLst>
        </pc:picChg>
        <pc:picChg chg="add mod">
          <ac:chgData name="Nguyen, Nghi Ho Phuong" userId="fc9eb456-be3a-4b43-a2f1-423af62ecc17" providerId="ADAL" clId="{26A3A84C-6A5A-1449-BD34-F8F509006B58}" dt="2024-04-14T21:44:57.757" v="12" actId="14100"/>
          <ac:picMkLst>
            <pc:docMk/>
            <pc:sldMk cId="2735645761" sldId="278"/>
            <ac:picMk id="8" creationId="{1ADF8720-D834-6426-2DD8-09F5E80068D4}"/>
          </ac:picMkLst>
        </pc:picChg>
        <pc:picChg chg="add mod">
          <ac:chgData name="Nguyen, Nghi Ho Phuong" userId="fc9eb456-be3a-4b43-a2f1-423af62ecc17" providerId="ADAL" clId="{26A3A84C-6A5A-1449-BD34-F8F509006B58}" dt="2024-04-14T21:44:59.969" v="13" actId="14100"/>
          <ac:picMkLst>
            <pc:docMk/>
            <pc:sldMk cId="2735645761" sldId="278"/>
            <ac:picMk id="10" creationId="{62C0CABA-A32C-5595-0A50-F970C7D9B032}"/>
          </ac:picMkLst>
        </pc:picChg>
      </pc:sldChg>
    </pc:docChg>
  </pc:docChgLst>
  <pc:docChgLst>
    <pc:chgData name="Yun, Jane" userId="S::jby5229@psu.edu::94f5ed78-790a-4694-91e0-51e8a82ebc9c" providerId="AD" clId="Web-{F625CE47-B56E-CC99-9732-6EA3D216B9E1}"/>
    <pc:docChg chg="addSld delSld modSld sldOrd">
      <pc:chgData name="Yun, Jane" userId="S::jby5229@psu.edu::94f5ed78-790a-4694-91e0-51e8a82ebc9c" providerId="AD" clId="Web-{F625CE47-B56E-CC99-9732-6EA3D216B9E1}" dt="2024-04-15T23:37:21.472" v="943" actId="1076"/>
      <pc:docMkLst>
        <pc:docMk/>
      </pc:docMkLst>
      <pc:sldChg chg="modSp">
        <pc:chgData name="Yun, Jane" userId="S::jby5229@psu.edu::94f5ed78-790a-4694-91e0-51e8a82ebc9c" providerId="AD" clId="Web-{F625CE47-B56E-CC99-9732-6EA3D216B9E1}" dt="2024-04-15T23:14:12.273" v="719" actId="20577"/>
        <pc:sldMkLst>
          <pc:docMk/>
          <pc:sldMk cId="1650654775" sldId="259"/>
        </pc:sldMkLst>
        <pc:spChg chg="mod">
          <ac:chgData name="Yun, Jane" userId="S::jby5229@psu.edu::94f5ed78-790a-4694-91e0-51e8a82ebc9c" providerId="AD" clId="Web-{F625CE47-B56E-CC99-9732-6EA3D216B9E1}" dt="2024-04-15T23:14:12.273" v="719" actId="20577"/>
          <ac:spMkLst>
            <pc:docMk/>
            <pc:sldMk cId="1650654775" sldId="259"/>
            <ac:spMk id="3" creationId="{7A7053D0-8E2E-B47B-C475-50BF78C79385}"/>
          </ac:spMkLst>
        </pc:spChg>
      </pc:sldChg>
      <pc:sldChg chg="modSp">
        <pc:chgData name="Yun, Jane" userId="S::jby5229@psu.edu::94f5ed78-790a-4694-91e0-51e8a82ebc9c" providerId="AD" clId="Web-{F625CE47-B56E-CC99-9732-6EA3D216B9E1}" dt="2024-04-15T23:05:27.351" v="628" actId="20577"/>
        <pc:sldMkLst>
          <pc:docMk/>
          <pc:sldMk cId="3330707327" sldId="260"/>
        </pc:sldMkLst>
        <pc:spChg chg="mod">
          <ac:chgData name="Yun, Jane" userId="S::jby5229@psu.edu::94f5ed78-790a-4694-91e0-51e8a82ebc9c" providerId="AD" clId="Web-{F625CE47-B56E-CC99-9732-6EA3D216B9E1}" dt="2024-04-15T23:05:27.351" v="628" actId="20577"/>
          <ac:spMkLst>
            <pc:docMk/>
            <pc:sldMk cId="3330707327" sldId="260"/>
            <ac:spMk id="2" creationId="{122E29D2-9234-3210-998C-FE5D1BE10E5B}"/>
          </ac:spMkLst>
        </pc:spChg>
      </pc:sldChg>
      <pc:sldChg chg="modSp">
        <pc:chgData name="Yun, Jane" userId="S::jby5229@psu.edu::94f5ed78-790a-4694-91e0-51e8a82ebc9c" providerId="AD" clId="Web-{F625CE47-B56E-CC99-9732-6EA3D216B9E1}" dt="2024-04-15T23:20:39.348" v="792" actId="20577"/>
        <pc:sldMkLst>
          <pc:docMk/>
          <pc:sldMk cId="2719611509" sldId="262"/>
        </pc:sldMkLst>
        <pc:spChg chg="mod">
          <ac:chgData name="Yun, Jane" userId="S::jby5229@psu.edu::94f5ed78-790a-4694-91e0-51e8a82ebc9c" providerId="AD" clId="Web-{F625CE47-B56E-CC99-9732-6EA3D216B9E1}" dt="2024-04-15T23:20:39.348" v="792" actId="20577"/>
          <ac:spMkLst>
            <pc:docMk/>
            <pc:sldMk cId="2719611509" sldId="262"/>
            <ac:spMk id="2" creationId="{122E29D2-9234-3210-998C-FE5D1BE10E5B}"/>
          </ac:spMkLst>
        </pc:spChg>
        <pc:spChg chg="mod">
          <ac:chgData name="Yun, Jane" userId="S::jby5229@psu.edu::94f5ed78-790a-4694-91e0-51e8a82ebc9c" providerId="AD" clId="Web-{F625CE47-B56E-CC99-9732-6EA3D216B9E1}" dt="2024-04-15T22:49:54.964" v="528" actId="20577"/>
          <ac:spMkLst>
            <pc:docMk/>
            <pc:sldMk cId="2719611509" sldId="262"/>
            <ac:spMk id="3" creationId="{7A7053D0-8E2E-B47B-C475-50BF78C79385}"/>
          </ac:spMkLst>
        </pc:spChg>
      </pc:sldChg>
      <pc:sldChg chg="modSp">
        <pc:chgData name="Yun, Jane" userId="S::jby5229@psu.edu::94f5ed78-790a-4694-91e0-51e8a82ebc9c" providerId="AD" clId="Web-{F625CE47-B56E-CC99-9732-6EA3D216B9E1}" dt="2024-04-15T23:20:43.957" v="793" actId="20577"/>
        <pc:sldMkLst>
          <pc:docMk/>
          <pc:sldMk cId="3839880383" sldId="272"/>
        </pc:sldMkLst>
        <pc:spChg chg="mod">
          <ac:chgData name="Yun, Jane" userId="S::jby5229@psu.edu::94f5ed78-790a-4694-91e0-51e8a82ebc9c" providerId="AD" clId="Web-{F625CE47-B56E-CC99-9732-6EA3D216B9E1}" dt="2024-04-15T23:20:43.957" v="793" actId="20577"/>
          <ac:spMkLst>
            <pc:docMk/>
            <pc:sldMk cId="3839880383" sldId="272"/>
            <ac:spMk id="2" creationId="{122E29D2-9234-3210-998C-FE5D1BE10E5B}"/>
          </ac:spMkLst>
        </pc:spChg>
        <pc:picChg chg="mod">
          <ac:chgData name="Yun, Jane" userId="S::jby5229@psu.edu::94f5ed78-790a-4694-91e0-51e8a82ebc9c" providerId="AD" clId="Web-{F625CE47-B56E-CC99-9732-6EA3D216B9E1}" dt="2024-04-15T23:17:39.233" v="726" actId="1076"/>
          <ac:picMkLst>
            <pc:docMk/>
            <pc:sldMk cId="3839880383" sldId="272"/>
            <ac:picMk id="5" creationId="{9A7DFA76-5F0C-043F-3E94-D9E205215A28}"/>
          </ac:picMkLst>
        </pc:picChg>
      </pc:sldChg>
      <pc:sldChg chg="modSp">
        <pc:chgData name="Yun, Jane" userId="S::jby5229@psu.edu::94f5ed78-790a-4694-91e0-51e8a82ebc9c" providerId="AD" clId="Web-{F625CE47-B56E-CC99-9732-6EA3D216B9E1}" dt="2024-04-15T23:17:07.544" v="721" actId="20577"/>
        <pc:sldMkLst>
          <pc:docMk/>
          <pc:sldMk cId="3823217617" sldId="276"/>
        </pc:sldMkLst>
        <pc:spChg chg="mod">
          <ac:chgData name="Yun, Jane" userId="S::jby5229@psu.edu::94f5ed78-790a-4694-91e0-51e8a82ebc9c" providerId="AD" clId="Web-{F625CE47-B56E-CC99-9732-6EA3D216B9E1}" dt="2024-04-15T23:17:07.544" v="721" actId="20577"/>
          <ac:spMkLst>
            <pc:docMk/>
            <pc:sldMk cId="3823217617" sldId="276"/>
            <ac:spMk id="3" creationId="{681BA447-8C0F-2667-651B-66730C4C7BA1}"/>
          </ac:spMkLst>
        </pc:spChg>
      </pc:sldChg>
      <pc:sldChg chg="modSp">
        <pc:chgData name="Yun, Jane" userId="S::jby5229@psu.edu::94f5ed78-790a-4694-91e0-51e8a82ebc9c" providerId="AD" clId="Web-{F625CE47-B56E-CC99-9732-6EA3D216B9E1}" dt="2024-04-15T23:08:59.530" v="661" actId="20577"/>
        <pc:sldMkLst>
          <pc:docMk/>
          <pc:sldMk cId="2735645761" sldId="278"/>
        </pc:sldMkLst>
        <pc:spChg chg="mod">
          <ac:chgData name="Yun, Jane" userId="S::jby5229@psu.edu::94f5ed78-790a-4694-91e0-51e8a82ebc9c" providerId="AD" clId="Web-{F625CE47-B56E-CC99-9732-6EA3D216B9E1}" dt="2024-04-15T23:05:22.148" v="627" actId="20577"/>
          <ac:spMkLst>
            <pc:docMk/>
            <pc:sldMk cId="2735645761" sldId="278"/>
            <ac:spMk id="2" creationId="{122E29D2-9234-3210-998C-FE5D1BE10E5B}"/>
          </ac:spMkLst>
        </pc:spChg>
        <pc:spChg chg="mod">
          <ac:chgData name="Yun, Jane" userId="S::jby5229@psu.edu::94f5ed78-790a-4694-91e0-51e8a82ebc9c" providerId="AD" clId="Web-{F625CE47-B56E-CC99-9732-6EA3D216B9E1}" dt="2024-04-15T22:49:33.401" v="523" actId="20577"/>
          <ac:spMkLst>
            <pc:docMk/>
            <pc:sldMk cId="2735645761" sldId="278"/>
            <ac:spMk id="3" creationId="{7A7053D0-8E2E-B47B-C475-50BF78C79385}"/>
          </ac:spMkLst>
        </pc:spChg>
        <pc:spChg chg="mod">
          <ac:chgData name="Yun, Jane" userId="S::jby5229@psu.edu::94f5ed78-790a-4694-91e0-51e8a82ebc9c" providerId="AD" clId="Web-{F625CE47-B56E-CC99-9732-6EA3D216B9E1}" dt="2024-04-15T23:08:59.530" v="661" actId="20577"/>
          <ac:spMkLst>
            <pc:docMk/>
            <pc:sldMk cId="2735645761" sldId="278"/>
            <ac:spMk id="9" creationId="{9D86DE9A-966F-4354-F418-7D732837EEF5}"/>
          </ac:spMkLst>
        </pc:spChg>
        <pc:picChg chg="mod">
          <ac:chgData name="Yun, Jane" userId="S::jby5229@psu.edu::94f5ed78-790a-4694-91e0-51e8a82ebc9c" providerId="AD" clId="Web-{F625CE47-B56E-CC99-9732-6EA3D216B9E1}" dt="2024-04-15T22:49:20.213" v="519" actId="1076"/>
          <ac:picMkLst>
            <pc:docMk/>
            <pc:sldMk cId="2735645761" sldId="278"/>
            <ac:picMk id="5" creationId="{F6EE0B21-827A-608E-C307-B5A97854DF12}"/>
          </ac:picMkLst>
        </pc:picChg>
      </pc:sldChg>
      <pc:sldChg chg="modSp">
        <pc:chgData name="Yun, Jane" userId="S::jby5229@psu.edu::94f5ed78-790a-4694-91e0-51e8a82ebc9c" providerId="AD" clId="Web-{F625CE47-B56E-CC99-9732-6EA3D216B9E1}" dt="2024-04-15T22:34:22.242" v="34" actId="20577"/>
        <pc:sldMkLst>
          <pc:docMk/>
          <pc:sldMk cId="2938522604" sldId="279"/>
        </pc:sldMkLst>
        <pc:spChg chg="mod">
          <ac:chgData name="Yun, Jane" userId="S::jby5229@psu.edu::94f5ed78-790a-4694-91e0-51e8a82ebc9c" providerId="AD" clId="Web-{F625CE47-B56E-CC99-9732-6EA3D216B9E1}" dt="2024-04-15T22:34:22.242" v="34" actId="20577"/>
          <ac:spMkLst>
            <pc:docMk/>
            <pc:sldMk cId="2938522604" sldId="279"/>
            <ac:spMk id="2" creationId="{122E29D2-9234-3210-998C-FE5D1BE10E5B}"/>
          </ac:spMkLst>
        </pc:spChg>
        <pc:spChg chg="mod">
          <ac:chgData name="Yun, Jane" userId="S::jby5229@psu.edu::94f5ed78-790a-4694-91e0-51e8a82ebc9c" providerId="AD" clId="Web-{F625CE47-B56E-CC99-9732-6EA3D216B9E1}" dt="2024-04-15T22:34:16.539" v="30" actId="20577"/>
          <ac:spMkLst>
            <pc:docMk/>
            <pc:sldMk cId="2938522604" sldId="279"/>
            <ac:spMk id="3" creationId="{7A7053D0-8E2E-B47B-C475-50BF78C79385}"/>
          </ac:spMkLst>
        </pc:spChg>
      </pc:sldChg>
      <pc:sldChg chg="addSp delSp modSp">
        <pc:chgData name="Yun, Jane" userId="S::jby5229@psu.edu::94f5ed78-790a-4694-91e0-51e8a82ebc9c" providerId="AD" clId="Web-{F625CE47-B56E-CC99-9732-6EA3D216B9E1}" dt="2024-04-15T23:34:50.279" v="904"/>
        <pc:sldMkLst>
          <pc:docMk/>
          <pc:sldMk cId="105282891" sldId="281"/>
        </pc:sldMkLst>
        <pc:spChg chg="mod">
          <ac:chgData name="Yun, Jane" userId="S::jby5229@psu.edu::94f5ed78-790a-4694-91e0-51e8a82ebc9c" providerId="AD" clId="Web-{F625CE47-B56E-CC99-9732-6EA3D216B9E1}" dt="2024-04-15T23:06:45.385" v="636" actId="20577"/>
          <ac:spMkLst>
            <pc:docMk/>
            <pc:sldMk cId="105282891" sldId="281"/>
            <ac:spMk id="2" creationId="{122E29D2-9234-3210-998C-FE5D1BE10E5B}"/>
          </ac:spMkLst>
        </pc:spChg>
        <pc:spChg chg="del">
          <ac:chgData name="Yun, Jane" userId="S::jby5229@psu.edu::94f5ed78-790a-4694-91e0-51e8a82ebc9c" providerId="AD" clId="Web-{F625CE47-B56E-CC99-9732-6EA3D216B9E1}" dt="2024-04-15T23:20:28.378" v="778"/>
          <ac:spMkLst>
            <pc:docMk/>
            <pc:sldMk cId="105282891" sldId="281"/>
            <ac:spMk id="7" creationId="{E2D323FF-BE1F-CD5C-7AE1-3959EE265369}"/>
          </ac:spMkLst>
        </pc:spChg>
        <pc:spChg chg="add">
          <ac:chgData name="Yun, Jane" userId="S::jby5229@psu.edu::94f5ed78-790a-4694-91e0-51e8a82ebc9c" providerId="AD" clId="Web-{F625CE47-B56E-CC99-9732-6EA3D216B9E1}" dt="2024-04-15T23:20:28.691" v="779"/>
          <ac:spMkLst>
            <pc:docMk/>
            <pc:sldMk cId="105282891" sldId="281"/>
            <ac:spMk id="8" creationId="{8F7F3730-FFBC-5A90-B882-B5767CB030B6}"/>
          </ac:spMkLst>
        </pc:spChg>
        <pc:spChg chg="add mod ord">
          <ac:chgData name="Yun, Jane" userId="S::jby5229@psu.edu::94f5ed78-790a-4694-91e0-51e8a82ebc9c" providerId="AD" clId="Web-{F625CE47-B56E-CC99-9732-6EA3D216B9E1}" dt="2024-04-15T23:28:00.423" v="890" actId="14100"/>
          <ac:spMkLst>
            <pc:docMk/>
            <pc:sldMk cId="105282891" sldId="281"/>
            <ac:spMk id="9" creationId="{67E05C7D-206D-868E-A635-6173DF5B3D29}"/>
          </ac:spMkLst>
        </pc:spChg>
        <pc:graphicFrameChg chg="mod modGraphic">
          <ac:chgData name="Yun, Jane" userId="S::jby5229@psu.edu::94f5ed78-790a-4694-91e0-51e8a82ebc9c" providerId="AD" clId="Web-{F625CE47-B56E-CC99-9732-6EA3D216B9E1}" dt="2024-04-15T23:34:50.279" v="904"/>
          <ac:graphicFrameMkLst>
            <pc:docMk/>
            <pc:sldMk cId="105282891" sldId="281"/>
            <ac:graphicFrameMk id="4" creationId="{0548261C-156A-44C7-D2F1-AE0071512561}"/>
          </ac:graphicFrameMkLst>
        </pc:graphicFrameChg>
      </pc:sldChg>
      <pc:sldChg chg="modSp">
        <pc:chgData name="Yun, Jane" userId="S::jby5229@psu.edu::94f5ed78-790a-4694-91e0-51e8a82ebc9c" providerId="AD" clId="Web-{F625CE47-B56E-CC99-9732-6EA3D216B9E1}" dt="2024-04-15T23:22:40.711" v="821" actId="20577"/>
        <pc:sldMkLst>
          <pc:docMk/>
          <pc:sldMk cId="1787180316" sldId="282"/>
        </pc:sldMkLst>
        <pc:spChg chg="mod">
          <ac:chgData name="Yun, Jane" userId="S::jby5229@psu.edu::94f5ed78-790a-4694-91e0-51e8a82ebc9c" providerId="AD" clId="Web-{F625CE47-B56E-CC99-9732-6EA3D216B9E1}" dt="2024-04-15T23:05:48.868" v="630" actId="20577"/>
          <ac:spMkLst>
            <pc:docMk/>
            <pc:sldMk cId="1787180316" sldId="282"/>
            <ac:spMk id="2" creationId="{122E29D2-9234-3210-998C-FE5D1BE10E5B}"/>
          </ac:spMkLst>
        </pc:spChg>
        <pc:spChg chg="mod">
          <ac:chgData name="Yun, Jane" userId="S::jby5229@psu.edu::94f5ed78-790a-4694-91e0-51e8a82ebc9c" providerId="AD" clId="Web-{F625CE47-B56E-CC99-9732-6EA3D216B9E1}" dt="2024-04-15T23:22:40.711" v="821" actId="20577"/>
          <ac:spMkLst>
            <pc:docMk/>
            <pc:sldMk cId="1787180316" sldId="282"/>
            <ac:spMk id="3" creationId="{7A7053D0-8E2E-B47B-C475-50BF78C79385}"/>
          </ac:spMkLst>
        </pc:spChg>
        <pc:spChg chg="mod">
          <ac:chgData name="Yun, Jane" userId="S::jby5229@psu.edu::94f5ed78-790a-4694-91e0-51e8a82ebc9c" providerId="AD" clId="Web-{F625CE47-B56E-CC99-9732-6EA3D216B9E1}" dt="2024-04-15T23:20:01.175" v="770" actId="20577"/>
          <ac:spMkLst>
            <pc:docMk/>
            <pc:sldMk cId="1787180316" sldId="282"/>
            <ac:spMk id="8" creationId="{492FB746-9758-3D6E-531E-72B2B770AD3A}"/>
          </ac:spMkLst>
        </pc:spChg>
        <pc:graphicFrameChg chg="mod modGraphic">
          <ac:chgData name="Yun, Jane" userId="S::jby5229@psu.edu::94f5ed78-790a-4694-91e0-51e8a82ebc9c" providerId="AD" clId="Web-{F625CE47-B56E-CC99-9732-6EA3D216B9E1}" dt="2024-04-15T23:07:12.292" v="640"/>
          <ac:graphicFrameMkLst>
            <pc:docMk/>
            <pc:sldMk cId="1787180316" sldId="282"/>
            <ac:graphicFrameMk id="5" creationId="{6667627C-BFD5-1DF1-44BE-E3B57F5E7301}"/>
          </ac:graphicFrameMkLst>
        </pc:graphicFrameChg>
      </pc:sldChg>
      <pc:sldChg chg="modSp">
        <pc:chgData name="Yun, Jane" userId="S::jby5229@psu.edu::94f5ed78-790a-4694-91e0-51e8a82ebc9c" providerId="AD" clId="Web-{F625CE47-B56E-CC99-9732-6EA3D216B9E1}" dt="2024-04-15T23:17:25.576" v="723" actId="20577"/>
        <pc:sldMkLst>
          <pc:docMk/>
          <pc:sldMk cId="1432755558" sldId="288"/>
        </pc:sldMkLst>
        <pc:spChg chg="mod">
          <ac:chgData name="Yun, Jane" userId="S::jby5229@psu.edu::94f5ed78-790a-4694-91e0-51e8a82ebc9c" providerId="AD" clId="Web-{F625CE47-B56E-CC99-9732-6EA3D216B9E1}" dt="2024-04-15T22:50:29.996" v="529" actId="20577"/>
          <ac:spMkLst>
            <pc:docMk/>
            <pc:sldMk cId="1432755558" sldId="288"/>
            <ac:spMk id="2" creationId="{122E29D2-9234-3210-998C-FE5D1BE10E5B}"/>
          </ac:spMkLst>
        </pc:spChg>
        <pc:spChg chg="mod">
          <ac:chgData name="Yun, Jane" userId="S::jby5229@psu.edu::94f5ed78-790a-4694-91e0-51e8a82ebc9c" providerId="AD" clId="Web-{F625CE47-B56E-CC99-9732-6EA3D216B9E1}" dt="2024-04-15T23:17:25.576" v="723" actId="20577"/>
          <ac:spMkLst>
            <pc:docMk/>
            <pc:sldMk cId="1432755558" sldId="288"/>
            <ac:spMk id="3" creationId="{7A7053D0-8E2E-B47B-C475-50BF78C79385}"/>
          </ac:spMkLst>
        </pc:spChg>
      </pc:sldChg>
      <pc:sldChg chg="modSp">
        <pc:chgData name="Yun, Jane" userId="S::jby5229@psu.edu::94f5ed78-790a-4694-91e0-51e8a82ebc9c" providerId="AD" clId="Web-{F625CE47-B56E-CC99-9732-6EA3D216B9E1}" dt="2024-04-15T23:28:33.674" v="891" actId="20577"/>
        <pc:sldMkLst>
          <pc:docMk/>
          <pc:sldMk cId="1067825137" sldId="289"/>
        </pc:sldMkLst>
        <pc:spChg chg="mod">
          <ac:chgData name="Yun, Jane" userId="S::jby5229@psu.edu::94f5ed78-790a-4694-91e0-51e8a82ebc9c" providerId="AD" clId="Web-{F625CE47-B56E-CC99-9732-6EA3D216B9E1}" dt="2024-04-15T23:05:45.336" v="629" actId="20577"/>
          <ac:spMkLst>
            <pc:docMk/>
            <pc:sldMk cId="1067825137" sldId="289"/>
            <ac:spMk id="2" creationId="{122E29D2-9234-3210-998C-FE5D1BE10E5B}"/>
          </ac:spMkLst>
        </pc:spChg>
        <pc:spChg chg="mod">
          <ac:chgData name="Yun, Jane" userId="S::jby5229@psu.edu::94f5ed78-790a-4694-91e0-51e8a82ebc9c" providerId="AD" clId="Web-{F625CE47-B56E-CC99-9732-6EA3D216B9E1}" dt="2024-04-15T23:23:01.821" v="831" actId="20577"/>
          <ac:spMkLst>
            <pc:docMk/>
            <pc:sldMk cId="1067825137" sldId="289"/>
            <ac:spMk id="3" creationId="{7A7053D0-8E2E-B47B-C475-50BF78C79385}"/>
          </ac:spMkLst>
        </pc:spChg>
        <pc:spChg chg="mod">
          <ac:chgData name="Yun, Jane" userId="S::jby5229@psu.edu::94f5ed78-790a-4694-91e0-51e8a82ebc9c" providerId="AD" clId="Web-{F625CE47-B56E-CC99-9732-6EA3D216B9E1}" dt="2024-04-15T23:28:33.674" v="891" actId="20577"/>
          <ac:spMkLst>
            <pc:docMk/>
            <pc:sldMk cId="1067825137" sldId="289"/>
            <ac:spMk id="6" creationId="{AC5DCED2-1D33-1F6A-C315-528758DB3B58}"/>
          </ac:spMkLst>
        </pc:spChg>
        <pc:spChg chg="mod">
          <ac:chgData name="Yun, Jane" userId="S::jby5229@psu.edu::94f5ed78-790a-4694-91e0-51e8a82ebc9c" providerId="AD" clId="Web-{F625CE47-B56E-CC99-9732-6EA3D216B9E1}" dt="2024-04-15T23:20:09.222" v="777" actId="20577"/>
          <ac:spMkLst>
            <pc:docMk/>
            <pc:sldMk cId="1067825137" sldId="289"/>
            <ac:spMk id="8" creationId="{0B512EA7-F170-E3DA-1D71-EBA4B9B26309}"/>
          </ac:spMkLst>
        </pc:spChg>
        <pc:graphicFrameChg chg="mod modGraphic">
          <ac:chgData name="Yun, Jane" userId="S::jby5229@psu.edu::94f5ed78-790a-4694-91e0-51e8a82ebc9c" providerId="AD" clId="Web-{F625CE47-B56E-CC99-9732-6EA3D216B9E1}" dt="2024-04-15T22:43:48.900" v="259" actId="1076"/>
          <ac:graphicFrameMkLst>
            <pc:docMk/>
            <pc:sldMk cId="1067825137" sldId="289"/>
            <ac:graphicFrameMk id="5" creationId="{6667627C-BFD5-1DF1-44BE-E3B57F5E7301}"/>
          </ac:graphicFrameMkLst>
        </pc:graphicFrameChg>
      </pc:sldChg>
      <pc:sldChg chg="addSp delSp modSp">
        <pc:chgData name="Yun, Jane" userId="S::jby5229@psu.edu::94f5ed78-790a-4694-91e0-51e8a82ebc9c" providerId="AD" clId="Web-{F625CE47-B56E-CC99-9732-6EA3D216B9E1}" dt="2024-04-15T23:37:21.472" v="943" actId="1076"/>
        <pc:sldMkLst>
          <pc:docMk/>
          <pc:sldMk cId="2770174149" sldId="290"/>
        </pc:sldMkLst>
        <pc:spChg chg="mod">
          <ac:chgData name="Yun, Jane" userId="S::jby5229@psu.edu::94f5ed78-790a-4694-91e0-51e8a82ebc9c" providerId="AD" clId="Web-{F625CE47-B56E-CC99-9732-6EA3D216B9E1}" dt="2024-04-15T23:19:38.018" v="764" actId="20577"/>
          <ac:spMkLst>
            <pc:docMk/>
            <pc:sldMk cId="2770174149" sldId="290"/>
            <ac:spMk id="3" creationId="{7A7053D0-8E2E-B47B-C475-50BF78C79385}"/>
          </ac:spMkLst>
        </pc:spChg>
        <pc:spChg chg="add del">
          <ac:chgData name="Yun, Jane" userId="S::jby5229@psu.edu::94f5ed78-790a-4694-91e0-51e8a82ebc9c" providerId="AD" clId="Web-{F625CE47-B56E-CC99-9732-6EA3D216B9E1}" dt="2024-04-15T23:25:59.342" v="857"/>
          <ac:spMkLst>
            <pc:docMk/>
            <pc:sldMk cId="2770174149" sldId="290"/>
            <ac:spMk id="8" creationId="{D8BAFC5C-3958-00BA-0075-D4DFDC82C3FC}"/>
          </ac:spMkLst>
        </pc:spChg>
        <pc:spChg chg="add del mod">
          <ac:chgData name="Yun, Jane" userId="S::jby5229@psu.edu::94f5ed78-790a-4694-91e0-51e8a82ebc9c" providerId="AD" clId="Web-{F625CE47-B56E-CC99-9732-6EA3D216B9E1}" dt="2024-04-15T23:26:48.281" v="882"/>
          <ac:spMkLst>
            <pc:docMk/>
            <pc:sldMk cId="2770174149" sldId="290"/>
            <ac:spMk id="10" creationId="{93688F83-9A60-F906-4823-89464C5A41BF}"/>
          </ac:spMkLst>
        </pc:spChg>
        <pc:spChg chg="add mod">
          <ac:chgData name="Yun, Jane" userId="S::jby5229@psu.edu::94f5ed78-790a-4694-91e0-51e8a82ebc9c" providerId="AD" clId="Web-{F625CE47-B56E-CC99-9732-6EA3D216B9E1}" dt="2024-04-15T23:26:55.812" v="885" actId="14100"/>
          <ac:spMkLst>
            <pc:docMk/>
            <pc:sldMk cId="2770174149" sldId="290"/>
            <ac:spMk id="12" creationId="{F615C29F-67DC-AFAA-E66D-53F61489A9C5}"/>
          </ac:spMkLst>
        </pc:spChg>
        <pc:graphicFrameChg chg="mod modGraphic">
          <ac:chgData name="Yun, Jane" userId="S::jby5229@psu.edu::94f5ed78-790a-4694-91e0-51e8a82ebc9c" providerId="AD" clId="Web-{F625CE47-B56E-CC99-9732-6EA3D216B9E1}" dt="2024-04-15T23:37:21.472" v="943" actId="1076"/>
          <ac:graphicFrameMkLst>
            <pc:docMk/>
            <pc:sldMk cId="2770174149" sldId="290"/>
            <ac:graphicFrameMk id="4" creationId="{1E929A5B-E740-EE0C-A024-D69E6EE0D5D3}"/>
          </ac:graphicFrameMkLst>
        </pc:graphicFrameChg>
      </pc:sldChg>
      <pc:sldChg chg="modSp">
        <pc:chgData name="Yun, Jane" userId="S::jby5229@psu.edu::94f5ed78-790a-4694-91e0-51e8a82ebc9c" providerId="AD" clId="Web-{F625CE47-B56E-CC99-9732-6EA3D216B9E1}" dt="2024-04-15T23:33:13.730" v="899" actId="20577"/>
        <pc:sldMkLst>
          <pc:docMk/>
          <pc:sldMk cId="25797280" sldId="293"/>
        </pc:sldMkLst>
        <pc:spChg chg="mod">
          <ac:chgData name="Yun, Jane" userId="S::jby5229@psu.edu::94f5ed78-790a-4694-91e0-51e8a82ebc9c" providerId="AD" clId="Web-{F625CE47-B56E-CC99-9732-6EA3D216B9E1}" dt="2024-04-15T23:33:13.730" v="899" actId="20577"/>
          <ac:spMkLst>
            <pc:docMk/>
            <pc:sldMk cId="25797280" sldId="293"/>
            <ac:spMk id="3" creationId="{7A7053D0-8E2E-B47B-C475-50BF78C79385}"/>
          </ac:spMkLst>
        </pc:spChg>
      </pc:sldChg>
      <pc:sldChg chg="addSp delSp modSp add replId">
        <pc:chgData name="Yun, Jane" userId="S::jby5229@psu.edu::94f5ed78-790a-4694-91e0-51e8a82ebc9c" providerId="AD" clId="Web-{F625CE47-B56E-CC99-9732-6EA3D216B9E1}" dt="2024-04-15T23:09:08.920" v="668" actId="20577"/>
        <pc:sldMkLst>
          <pc:docMk/>
          <pc:sldMk cId="3058371897" sldId="297"/>
        </pc:sldMkLst>
        <pc:spChg chg="mod">
          <ac:chgData name="Yun, Jane" userId="S::jby5229@psu.edu::94f5ed78-790a-4694-91e0-51e8a82ebc9c" providerId="AD" clId="Web-{F625CE47-B56E-CC99-9732-6EA3D216B9E1}" dt="2024-04-15T22:56:26.116" v="555" actId="20577"/>
          <ac:spMkLst>
            <pc:docMk/>
            <pc:sldMk cId="3058371897" sldId="297"/>
            <ac:spMk id="2" creationId="{122E29D2-9234-3210-998C-FE5D1BE10E5B}"/>
          </ac:spMkLst>
        </pc:spChg>
        <pc:spChg chg="mod">
          <ac:chgData name="Yun, Jane" userId="S::jby5229@psu.edu::94f5ed78-790a-4694-91e0-51e8a82ebc9c" providerId="AD" clId="Web-{F625CE47-B56E-CC99-9732-6EA3D216B9E1}" dt="2024-04-15T22:56:13.694" v="538" actId="20577"/>
          <ac:spMkLst>
            <pc:docMk/>
            <pc:sldMk cId="3058371897" sldId="297"/>
            <ac:spMk id="3" creationId="{7A7053D0-8E2E-B47B-C475-50BF78C79385}"/>
          </ac:spMkLst>
        </pc:spChg>
        <pc:spChg chg="mod">
          <ac:chgData name="Yun, Jane" userId="S::jby5229@psu.edu::94f5ed78-790a-4694-91e0-51e8a82ebc9c" providerId="AD" clId="Web-{F625CE47-B56E-CC99-9732-6EA3D216B9E1}" dt="2024-04-15T22:59:52.919" v="584" actId="20577"/>
          <ac:spMkLst>
            <pc:docMk/>
            <pc:sldMk cId="3058371897" sldId="297"/>
            <ac:spMk id="6" creationId="{BF486EED-041B-4664-0324-C0C51F0CD181}"/>
          </ac:spMkLst>
        </pc:spChg>
        <pc:spChg chg="mod">
          <ac:chgData name="Yun, Jane" userId="S::jby5229@psu.edu::94f5ed78-790a-4694-91e0-51e8a82ebc9c" providerId="AD" clId="Web-{F625CE47-B56E-CC99-9732-6EA3D216B9E1}" dt="2024-04-15T23:09:08.920" v="668" actId="20577"/>
          <ac:spMkLst>
            <pc:docMk/>
            <pc:sldMk cId="3058371897" sldId="297"/>
            <ac:spMk id="9" creationId="{9D86DE9A-966F-4354-F418-7D732837EEF5}"/>
          </ac:spMkLst>
        </pc:spChg>
        <pc:spChg chg="add mod">
          <ac:chgData name="Yun, Jane" userId="S::jby5229@psu.edu::94f5ed78-790a-4694-91e0-51e8a82ebc9c" providerId="AD" clId="Web-{F625CE47-B56E-CC99-9732-6EA3D216B9E1}" dt="2024-04-15T23:03:37.457" v="615" actId="1076"/>
          <ac:spMkLst>
            <pc:docMk/>
            <pc:sldMk cId="3058371897" sldId="297"/>
            <ac:spMk id="14" creationId="{FE81B962-0294-BAD8-B643-EFDC58CA2FBE}"/>
          </ac:spMkLst>
        </pc:spChg>
        <pc:spChg chg="add mod">
          <ac:chgData name="Yun, Jane" userId="S::jby5229@psu.edu::94f5ed78-790a-4694-91e0-51e8a82ebc9c" providerId="AD" clId="Web-{F625CE47-B56E-CC99-9732-6EA3D216B9E1}" dt="2024-04-15T23:03:35.770" v="614" actId="1076"/>
          <ac:spMkLst>
            <pc:docMk/>
            <pc:sldMk cId="3058371897" sldId="297"/>
            <ac:spMk id="15" creationId="{28CDEA8E-CFFA-4D23-5755-E3B4BACC2EAD}"/>
          </ac:spMkLst>
        </pc:spChg>
        <pc:spChg chg="add mod">
          <ac:chgData name="Yun, Jane" userId="S::jby5229@psu.edu::94f5ed78-790a-4694-91e0-51e8a82ebc9c" providerId="AD" clId="Web-{F625CE47-B56E-CC99-9732-6EA3D216B9E1}" dt="2024-04-15T23:04:31.709" v="624" actId="1076"/>
          <ac:spMkLst>
            <pc:docMk/>
            <pc:sldMk cId="3058371897" sldId="297"/>
            <ac:spMk id="16" creationId="{5675B67E-63DC-6636-04E7-BB9D97B657A3}"/>
          </ac:spMkLst>
        </pc:spChg>
        <pc:picChg chg="del">
          <ac:chgData name="Yun, Jane" userId="S::jby5229@psu.edu::94f5ed78-790a-4694-91e0-51e8a82ebc9c" providerId="AD" clId="Web-{F625CE47-B56E-CC99-9732-6EA3D216B9E1}" dt="2024-04-15T22:56:11.038" v="537"/>
          <ac:picMkLst>
            <pc:docMk/>
            <pc:sldMk cId="3058371897" sldId="297"/>
            <ac:picMk id="5" creationId="{F6EE0B21-827A-608E-C307-B5A97854DF12}"/>
          </ac:picMkLst>
        </pc:picChg>
        <pc:picChg chg="add del mod">
          <ac:chgData name="Yun, Jane" userId="S::jby5229@psu.edu::94f5ed78-790a-4694-91e0-51e8a82ebc9c" providerId="AD" clId="Web-{F625CE47-B56E-CC99-9732-6EA3D216B9E1}" dt="2024-04-15T23:00:21.467" v="589"/>
          <ac:picMkLst>
            <pc:docMk/>
            <pc:sldMk cId="3058371897" sldId="297"/>
            <ac:picMk id="7" creationId="{C4CCAB21-4232-0898-791B-114C8D14E0A8}"/>
          </ac:picMkLst>
        </pc:picChg>
        <pc:picChg chg="del">
          <ac:chgData name="Yun, Jane" userId="S::jby5229@psu.edu::94f5ed78-790a-4694-91e0-51e8a82ebc9c" providerId="AD" clId="Web-{F625CE47-B56E-CC99-9732-6EA3D216B9E1}" dt="2024-04-15T22:56:09.616" v="535"/>
          <ac:picMkLst>
            <pc:docMk/>
            <pc:sldMk cId="3058371897" sldId="297"/>
            <ac:picMk id="8" creationId="{1ADF8720-D834-6426-2DD8-09F5E80068D4}"/>
          </ac:picMkLst>
        </pc:picChg>
        <pc:picChg chg="del">
          <ac:chgData name="Yun, Jane" userId="S::jby5229@psu.edu::94f5ed78-790a-4694-91e0-51e8a82ebc9c" providerId="AD" clId="Web-{F625CE47-B56E-CC99-9732-6EA3D216B9E1}" dt="2024-04-15T22:56:10.319" v="536"/>
          <ac:picMkLst>
            <pc:docMk/>
            <pc:sldMk cId="3058371897" sldId="297"/>
            <ac:picMk id="10" creationId="{62C0CABA-A32C-5595-0A50-F970C7D9B032}"/>
          </ac:picMkLst>
        </pc:picChg>
        <pc:picChg chg="add mod">
          <ac:chgData name="Yun, Jane" userId="S::jby5229@psu.edu::94f5ed78-790a-4694-91e0-51e8a82ebc9c" providerId="AD" clId="Web-{F625CE47-B56E-CC99-9732-6EA3D216B9E1}" dt="2024-04-15T23:00:31.249" v="592" actId="1076"/>
          <ac:picMkLst>
            <pc:docMk/>
            <pc:sldMk cId="3058371897" sldId="297"/>
            <ac:picMk id="12" creationId="{4C322E57-4635-69AC-948D-E208A399B2EB}"/>
          </ac:picMkLst>
        </pc:picChg>
      </pc:sldChg>
      <pc:sldChg chg="addSp delSp modSp add del replId">
        <pc:chgData name="Yun, Jane" userId="S::jby5229@psu.edu::94f5ed78-790a-4694-91e0-51e8a82ebc9c" providerId="AD" clId="Web-{F625CE47-B56E-CC99-9732-6EA3D216B9E1}" dt="2024-04-15T22:57:53.838" v="581"/>
        <pc:sldMkLst>
          <pc:docMk/>
          <pc:sldMk cId="571189308" sldId="298"/>
        </pc:sldMkLst>
        <pc:spChg chg="del">
          <ac:chgData name="Yun, Jane" userId="S::jby5229@psu.edu::94f5ed78-790a-4694-91e0-51e8a82ebc9c" providerId="AD" clId="Web-{F625CE47-B56E-CC99-9732-6EA3D216B9E1}" dt="2024-04-15T22:56:37.648" v="557"/>
          <ac:spMkLst>
            <pc:docMk/>
            <pc:sldMk cId="571189308" sldId="298"/>
            <ac:spMk id="3" creationId="{7A7053D0-8E2E-B47B-C475-50BF78C79385}"/>
          </ac:spMkLst>
        </pc:spChg>
        <pc:picChg chg="add mod ord">
          <ac:chgData name="Yun, Jane" userId="S::jby5229@psu.edu::94f5ed78-790a-4694-91e0-51e8a82ebc9c" providerId="AD" clId="Web-{F625CE47-B56E-CC99-9732-6EA3D216B9E1}" dt="2024-04-15T22:56:37.648" v="557"/>
          <ac:picMkLst>
            <pc:docMk/>
            <pc:sldMk cId="571189308" sldId="298"/>
            <ac:picMk id="4" creationId="{E4427AFD-697C-4C78-DCA6-00A0486C576A}"/>
          </ac:picMkLst>
        </pc:picChg>
        <pc:picChg chg="add mod">
          <ac:chgData name="Yun, Jane" userId="S::jby5229@psu.edu::94f5ed78-790a-4694-91e0-51e8a82ebc9c" providerId="AD" clId="Web-{F625CE47-B56E-CC99-9732-6EA3D216B9E1}" dt="2024-04-15T22:57:34.196" v="575" actId="1076"/>
          <ac:picMkLst>
            <pc:docMk/>
            <pc:sldMk cId="571189308" sldId="298"/>
            <ac:picMk id="5" creationId="{CF15AB34-CA30-BCB2-75D9-663678D394BC}"/>
          </ac:picMkLst>
        </pc:picChg>
        <pc:picChg chg="add mod">
          <ac:chgData name="Yun, Jane" userId="S::jby5229@psu.edu::94f5ed78-790a-4694-91e0-51e8a82ebc9c" providerId="AD" clId="Web-{F625CE47-B56E-CC99-9732-6EA3D216B9E1}" dt="2024-04-15T22:57:32.853" v="574" actId="1076"/>
          <ac:picMkLst>
            <pc:docMk/>
            <pc:sldMk cId="571189308" sldId="298"/>
            <ac:picMk id="7" creationId="{588717C5-37D2-D62B-AE87-D135DC696B22}"/>
          </ac:picMkLst>
        </pc:picChg>
        <pc:picChg chg="add mod">
          <ac:chgData name="Yun, Jane" userId="S::jby5229@psu.edu::94f5ed78-790a-4694-91e0-51e8a82ebc9c" providerId="AD" clId="Web-{F625CE47-B56E-CC99-9732-6EA3D216B9E1}" dt="2024-04-15T22:57:49.759" v="580" actId="1076"/>
          <ac:picMkLst>
            <pc:docMk/>
            <pc:sldMk cId="571189308" sldId="298"/>
            <ac:picMk id="8" creationId="{82EDC58B-8F54-5154-A709-310BFE0CEE48}"/>
          </ac:picMkLst>
        </pc:picChg>
      </pc:sldChg>
      <pc:sldChg chg="add del replId">
        <pc:chgData name="Yun, Jane" userId="S::jby5229@psu.edu::94f5ed78-790a-4694-91e0-51e8a82ebc9c" providerId="AD" clId="Web-{F625CE47-B56E-CC99-9732-6EA3D216B9E1}" dt="2024-04-15T22:56:06.694" v="534"/>
        <pc:sldMkLst>
          <pc:docMk/>
          <pc:sldMk cId="2287176721" sldId="298"/>
        </pc:sldMkLst>
      </pc:sldChg>
      <pc:sldChg chg="addSp delSp modSp add del replId">
        <pc:chgData name="Yun, Jane" userId="S::jby5229@psu.edu::94f5ed78-790a-4694-91e0-51e8a82ebc9c" providerId="AD" clId="Web-{F625CE47-B56E-CC99-9732-6EA3D216B9E1}" dt="2024-04-15T23:00:36.155" v="593"/>
        <pc:sldMkLst>
          <pc:docMk/>
          <pc:sldMk cId="3300463421" sldId="298"/>
        </pc:sldMkLst>
        <pc:spChg chg="del">
          <ac:chgData name="Yun, Jane" userId="S::jby5229@psu.edu::94f5ed78-790a-4694-91e0-51e8a82ebc9c" providerId="AD" clId="Web-{F625CE47-B56E-CC99-9732-6EA3D216B9E1}" dt="2024-04-15T23:00:13.107" v="587"/>
          <ac:spMkLst>
            <pc:docMk/>
            <pc:sldMk cId="3300463421" sldId="298"/>
            <ac:spMk id="3" creationId="{7A7053D0-8E2E-B47B-C475-50BF78C79385}"/>
          </ac:spMkLst>
        </pc:spChg>
        <pc:picChg chg="add mod ord">
          <ac:chgData name="Yun, Jane" userId="S::jby5229@psu.edu::94f5ed78-790a-4694-91e0-51e8a82ebc9c" providerId="AD" clId="Web-{F625CE47-B56E-CC99-9732-6EA3D216B9E1}" dt="2024-04-15T23:00:13.107" v="587"/>
          <ac:picMkLst>
            <pc:docMk/>
            <pc:sldMk cId="3300463421" sldId="298"/>
            <ac:picMk id="4" creationId="{0CFEB45E-5510-674A-5101-E121D1775A8D}"/>
          </ac:picMkLst>
        </pc:picChg>
        <pc:picChg chg="del">
          <ac:chgData name="Yun, Jane" userId="S::jby5229@psu.edu::94f5ed78-790a-4694-91e0-51e8a82ebc9c" providerId="AD" clId="Web-{F625CE47-B56E-CC99-9732-6EA3D216B9E1}" dt="2024-04-15T23:00:10.092" v="586"/>
          <ac:picMkLst>
            <pc:docMk/>
            <pc:sldMk cId="3300463421" sldId="298"/>
            <ac:picMk id="7" creationId="{C4CCAB21-4232-0898-791B-114C8D14E0A8}"/>
          </ac:picMkLst>
        </pc:picChg>
      </pc:sldChg>
      <pc:sldChg chg="modSp add ord replId">
        <pc:chgData name="Yun, Jane" userId="S::jby5229@psu.edu::94f5ed78-790a-4694-91e0-51e8a82ebc9c" providerId="AD" clId="Web-{F625CE47-B56E-CC99-9732-6EA3D216B9E1}" dt="2024-04-15T23:28:38.721" v="892" actId="20577"/>
        <pc:sldMkLst>
          <pc:docMk/>
          <pc:sldMk cId="3922869088" sldId="298"/>
        </pc:sldMkLst>
        <pc:spChg chg="mod">
          <ac:chgData name="Yun, Jane" userId="S::jby5229@psu.edu::94f5ed78-790a-4694-91e0-51e8a82ebc9c" providerId="AD" clId="Web-{F625CE47-B56E-CC99-9732-6EA3D216B9E1}" dt="2024-04-15T23:21:59.428" v="808" actId="20577"/>
          <ac:spMkLst>
            <pc:docMk/>
            <pc:sldMk cId="3922869088" sldId="298"/>
            <ac:spMk id="2" creationId="{122E29D2-9234-3210-998C-FE5D1BE10E5B}"/>
          </ac:spMkLst>
        </pc:spChg>
        <pc:spChg chg="mod">
          <ac:chgData name="Yun, Jane" userId="S::jby5229@psu.edu::94f5ed78-790a-4694-91e0-51e8a82ebc9c" providerId="AD" clId="Web-{F625CE47-B56E-CC99-9732-6EA3D216B9E1}" dt="2024-04-15T23:23:07.274" v="836" actId="20577"/>
          <ac:spMkLst>
            <pc:docMk/>
            <pc:sldMk cId="3922869088" sldId="298"/>
            <ac:spMk id="3" creationId="{7A7053D0-8E2E-B47B-C475-50BF78C79385}"/>
          </ac:spMkLst>
        </pc:spChg>
        <pc:spChg chg="mod">
          <ac:chgData name="Yun, Jane" userId="S::jby5229@psu.edu::94f5ed78-790a-4694-91e0-51e8a82ebc9c" providerId="AD" clId="Web-{F625CE47-B56E-CC99-9732-6EA3D216B9E1}" dt="2024-04-15T23:28:38.721" v="892" actId="20577"/>
          <ac:spMkLst>
            <pc:docMk/>
            <pc:sldMk cId="3922869088" sldId="298"/>
            <ac:spMk id="6" creationId="{AC5DCED2-1D33-1F6A-C315-528758DB3B58}"/>
          </ac:spMkLst>
        </pc:spChg>
        <pc:spChg chg="mod">
          <ac:chgData name="Yun, Jane" userId="S::jby5229@psu.edu::94f5ed78-790a-4694-91e0-51e8a82ebc9c" providerId="AD" clId="Web-{F625CE47-B56E-CC99-9732-6EA3D216B9E1}" dt="2024-04-15T23:21:51.037" v="802" actId="20577"/>
          <ac:spMkLst>
            <pc:docMk/>
            <pc:sldMk cId="3922869088" sldId="298"/>
            <ac:spMk id="8" creationId="{0B512EA7-F170-E3DA-1D71-EBA4B9B26309}"/>
          </ac:spMkLst>
        </pc:spChg>
      </pc:sldChg>
    </pc:docChg>
  </pc:docChgLst>
  <pc:docChgLst>
    <pc:chgData name="Yun, Jane" userId="S::jby5229@psu.edu::94f5ed78-790a-4694-91e0-51e8a82ebc9c" providerId="AD" clId="Web-{D7979C01-968F-A62A-45F6-3B19F4B9A89B}"/>
    <pc:docChg chg="addSld delSld modSld sldOrd addMainMaster delMainMaster">
      <pc:chgData name="Yun, Jane" userId="S::jby5229@psu.edu::94f5ed78-790a-4694-91e0-51e8a82ebc9c" providerId="AD" clId="Web-{D7979C01-968F-A62A-45F6-3B19F4B9A89B}" dt="2024-04-12T22:15:53.669" v="114" actId="20577"/>
      <pc:docMkLst>
        <pc:docMk/>
      </pc:docMkLst>
      <pc:sldChg chg="modSp mod modClrScheme chgLayout">
        <pc:chgData name="Yun, Jane" userId="S::jby5229@psu.edu::94f5ed78-790a-4694-91e0-51e8a82ebc9c" providerId="AD" clId="Web-{D7979C01-968F-A62A-45F6-3B19F4B9A89B}" dt="2024-04-12T22:08:11.670" v="59"/>
        <pc:sldMkLst>
          <pc:docMk/>
          <pc:sldMk cId="109857222" sldId="256"/>
        </pc:sldMkLst>
        <pc:spChg chg="mod ord">
          <ac:chgData name="Yun, Jane" userId="S::jby5229@psu.edu::94f5ed78-790a-4694-91e0-51e8a82ebc9c" providerId="AD" clId="Web-{D7979C01-968F-A62A-45F6-3B19F4B9A89B}" dt="2024-04-12T22:08:11.670" v="59"/>
          <ac:spMkLst>
            <pc:docMk/>
            <pc:sldMk cId="109857222" sldId="256"/>
            <ac:spMk id="2" creationId="{00000000-0000-0000-0000-000000000000}"/>
          </ac:spMkLst>
        </pc:spChg>
        <pc:spChg chg="mod ord">
          <ac:chgData name="Yun, Jane" userId="S::jby5229@psu.edu::94f5ed78-790a-4694-91e0-51e8a82ebc9c" providerId="AD" clId="Web-{D7979C01-968F-A62A-45F6-3B19F4B9A89B}" dt="2024-04-12T22:08:11.670" v="59"/>
          <ac:spMkLst>
            <pc:docMk/>
            <pc:sldMk cId="109857222" sldId="256"/>
            <ac:spMk id="3" creationId="{00000000-0000-0000-0000-000000000000}"/>
          </ac:spMkLst>
        </pc:spChg>
      </pc:sldChg>
      <pc:sldChg chg="modSp mod modClrScheme chgLayout">
        <pc:chgData name="Yun, Jane" userId="S::jby5229@psu.edu::94f5ed78-790a-4694-91e0-51e8a82ebc9c" providerId="AD" clId="Web-{D7979C01-968F-A62A-45F6-3B19F4B9A89B}" dt="2024-04-12T22:14:59.355" v="96" actId="20577"/>
        <pc:sldMkLst>
          <pc:docMk/>
          <pc:sldMk cId="3973538459" sldId="257"/>
        </pc:sldMkLst>
        <pc:spChg chg="mod ord">
          <ac:chgData name="Yun, Jane" userId="S::jby5229@psu.edu::94f5ed78-790a-4694-91e0-51e8a82ebc9c" providerId="AD" clId="Web-{D7979C01-968F-A62A-45F6-3B19F4B9A89B}" dt="2024-04-12T22:08:11.670" v="59"/>
          <ac:spMkLst>
            <pc:docMk/>
            <pc:sldMk cId="3973538459" sldId="257"/>
            <ac:spMk id="2" creationId="{122E29D2-9234-3210-998C-FE5D1BE10E5B}"/>
          </ac:spMkLst>
        </pc:spChg>
        <pc:spChg chg="mod ord">
          <ac:chgData name="Yun, Jane" userId="S::jby5229@psu.edu::94f5ed78-790a-4694-91e0-51e8a82ebc9c" providerId="AD" clId="Web-{D7979C01-968F-A62A-45F6-3B19F4B9A89B}" dt="2024-04-12T22:14:59.355" v="96" actId="20577"/>
          <ac:spMkLst>
            <pc:docMk/>
            <pc:sldMk cId="3973538459" sldId="257"/>
            <ac:spMk id="3" creationId="{7A7053D0-8E2E-B47B-C475-50BF78C79385}"/>
          </ac:spMkLst>
        </pc:spChg>
      </pc:sldChg>
      <pc:sldChg chg="modSp mod modClrScheme chgLayout">
        <pc:chgData name="Yun, Jane" userId="S::jby5229@psu.edu::94f5ed78-790a-4694-91e0-51e8a82ebc9c" providerId="AD" clId="Web-{D7979C01-968F-A62A-45F6-3B19F4B9A89B}" dt="2024-04-12T22:08:11.670" v="59"/>
        <pc:sldMkLst>
          <pc:docMk/>
          <pc:sldMk cId="1650654775" sldId="259"/>
        </pc:sldMkLst>
        <pc:spChg chg="mod ord">
          <ac:chgData name="Yun, Jane" userId="S::jby5229@psu.edu::94f5ed78-790a-4694-91e0-51e8a82ebc9c" providerId="AD" clId="Web-{D7979C01-968F-A62A-45F6-3B19F4B9A89B}" dt="2024-04-12T22:08:11.670" v="59"/>
          <ac:spMkLst>
            <pc:docMk/>
            <pc:sldMk cId="1650654775" sldId="259"/>
            <ac:spMk id="2" creationId="{122E29D2-9234-3210-998C-FE5D1BE10E5B}"/>
          </ac:spMkLst>
        </pc:spChg>
        <pc:spChg chg="mod ord">
          <ac:chgData name="Yun, Jane" userId="S::jby5229@psu.edu::94f5ed78-790a-4694-91e0-51e8a82ebc9c" providerId="AD" clId="Web-{D7979C01-968F-A62A-45F6-3B19F4B9A89B}" dt="2024-04-12T22:08:11.670" v="59"/>
          <ac:spMkLst>
            <pc:docMk/>
            <pc:sldMk cId="1650654775" sldId="259"/>
            <ac:spMk id="3" creationId="{7A7053D0-8E2E-B47B-C475-50BF78C79385}"/>
          </ac:spMkLst>
        </pc:spChg>
      </pc:sldChg>
      <pc:sldChg chg="modSp mod modClrScheme chgLayout">
        <pc:chgData name="Yun, Jane" userId="S::jby5229@psu.edu::94f5ed78-790a-4694-91e0-51e8a82ebc9c" providerId="AD" clId="Web-{D7979C01-968F-A62A-45F6-3B19F4B9A89B}" dt="2024-04-12T22:08:11.670" v="59"/>
        <pc:sldMkLst>
          <pc:docMk/>
          <pc:sldMk cId="3330707327" sldId="260"/>
        </pc:sldMkLst>
        <pc:spChg chg="mod ord">
          <ac:chgData name="Yun, Jane" userId="S::jby5229@psu.edu::94f5ed78-790a-4694-91e0-51e8a82ebc9c" providerId="AD" clId="Web-{D7979C01-968F-A62A-45F6-3B19F4B9A89B}" dt="2024-04-12T22:08:11.670" v="59"/>
          <ac:spMkLst>
            <pc:docMk/>
            <pc:sldMk cId="3330707327" sldId="260"/>
            <ac:spMk id="2" creationId="{122E29D2-9234-3210-998C-FE5D1BE10E5B}"/>
          </ac:spMkLst>
        </pc:spChg>
        <pc:spChg chg="mod ord">
          <ac:chgData name="Yun, Jane" userId="S::jby5229@psu.edu::94f5ed78-790a-4694-91e0-51e8a82ebc9c" providerId="AD" clId="Web-{D7979C01-968F-A62A-45F6-3B19F4B9A89B}" dt="2024-04-12T22:08:11.670" v="59"/>
          <ac:spMkLst>
            <pc:docMk/>
            <pc:sldMk cId="3330707327" sldId="260"/>
            <ac:spMk id="3" creationId="{7A7053D0-8E2E-B47B-C475-50BF78C79385}"/>
          </ac:spMkLst>
        </pc:spChg>
      </pc:sldChg>
      <pc:sldChg chg="modSp mod modClrScheme chgLayout">
        <pc:chgData name="Yun, Jane" userId="S::jby5229@psu.edu::94f5ed78-790a-4694-91e0-51e8a82ebc9c" providerId="AD" clId="Web-{D7979C01-968F-A62A-45F6-3B19F4B9A89B}" dt="2024-04-12T22:08:11.670" v="59"/>
        <pc:sldMkLst>
          <pc:docMk/>
          <pc:sldMk cId="2719611509" sldId="262"/>
        </pc:sldMkLst>
        <pc:spChg chg="mod ord">
          <ac:chgData name="Yun, Jane" userId="S::jby5229@psu.edu::94f5ed78-790a-4694-91e0-51e8a82ebc9c" providerId="AD" clId="Web-{D7979C01-968F-A62A-45F6-3B19F4B9A89B}" dt="2024-04-12T22:08:11.670" v="59"/>
          <ac:spMkLst>
            <pc:docMk/>
            <pc:sldMk cId="2719611509" sldId="262"/>
            <ac:spMk id="2" creationId="{122E29D2-9234-3210-998C-FE5D1BE10E5B}"/>
          </ac:spMkLst>
        </pc:spChg>
        <pc:spChg chg="mod ord">
          <ac:chgData name="Yun, Jane" userId="S::jby5229@psu.edu::94f5ed78-790a-4694-91e0-51e8a82ebc9c" providerId="AD" clId="Web-{D7979C01-968F-A62A-45F6-3B19F4B9A89B}" dt="2024-04-12T22:08:11.670" v="59"/>
          <ac:spMkLst>
            <pc:docMk/>
            <pc:sldMk cId="2719611509" sldId="262"/>
            <ac:spMk id="3" creationId="{7A7053D0-8E2E-B47B-C475-50BF78C79385}"/>
          </ac:spMkLst>
        </pc:spChg>
      </pc:sldChg>
      <pc:sldChg chg="addSp delSp modSp mod modClrScheme chgLayout">
        <pc:chgData name="Yun, Jane" userId="S::jby5229@psu.edu::94f5ed78-790a-4694-91e0-51e8a82ebc9c" providerId="AD" clId="Web-{D7979C01-968F-A62A-45F6-3B19F4B9A89B}" dt="2024-04-12T22:15:33.825" v="107"/>
        <pc:sldMkLst>
          <pc:docMk/>
          <pc:sldMk cId="1859091650" sldId="263"/>
        </pc:sldMkLst>
        <pc:spChg chg="mod ord">
          <ac:chgData name="Yun, Jane" userId="S::jby5229@psu.edu::94f5ed78-790a-4694-91e0-51e8a82ebc9c" providerId="AD" clId="Web-{D7979C01-968F-A62A-45F6-3B19F4B9A89B}" dt="2024-04-12T22:08:11.670" v="59"/>
          <ac:spMkLst>
            <pc:docMk/>
            <pc:sldMk cId="1859091650" sldId="263"/>
            <ac:spMk id="2" creationId="{122E29D2-9234-3210-998C-FE5D1BE10E5B}"/>
          </ac:spMkLst>
        </pc:spChg>
        <pc:spChg chg="mod ord">
          <ac:chgData name="Yun, Jane" userId="S::jby5229@psu.edu::94f5ed78-790a-4694-91e0-51e8a82ebc9c" providerId="AD" clId="Web-{D7979C01-968F-A62A-45F6-3B19F4B9A89B}" dt="2024-04-12T22:08:11.670" v="59"/>
          <ac:spMkLst>
            <pc:docMk/>
            <pc:sldMk cId="1859091650" sldId="263"/>
            <ac:spMk id="3" creationId="{7A7053D0-8E2E-B47B-C475-50BF78C79385}"/>
          </ac:spMkLst>
        </pc:spChg>
        <pc:spChg chg="add del mod">
          <ac:chgData name="Yun, Jane" userId="S::jby5229@psu.edu::94f5ed78-790a-4694-91e0-51e8a82ebc9c" providerId="AD" clId="Web-{D7979C01-968F-A62A-45F6-3B19F4B9A89B}" dt="2024-04-12T22:15:33.825" v="107"/>
          <ac:spMkLst>
            <pc:docMk/>
            <pc:sldMk cId="1859091650" sldId="263"/>
            <ac:spMk id="5" creationId="{F871CD3D-584A-5DD8-29EC-B02B5E59D8EA}"/>
          </ac:spMkLst>
        </pc:spChg>
      </pc:sldChg>
      <pc:sldChg chg="modSp del mod modClrScheme chgLayout">
        <pc:chgData name="Yun, Jane" userId="S::jby5229@psu.edu::94f5ed78-790a-4694-91e0-51e8a82ebc9c" providerId="AD" clId="Web-{D7979C01-968F-A62A-45F6-3B19F4B9A89B}" dt="2024-04-12T22:15:29.356" v="103"/>
        <pc:sldMkLst>
          <pc:docMk/>
          <pc:sldMk cId="2637044736" sldId="265"/>
        </pc:sldMkLst>
        <pc:spChg chg="mod ord">
          <ac:chgData name="Yun, Jane" userId="S::jby5229@psu.edu::94f5ed78-790a-4694-91e0-51e8a82ebc9c" providerId="AD" clId="Web-{D7979C01-968F-A62A-45F6-3B19F4B9A89B}" dt="2024-04-12T22:15:19.402" v="102" actId="20577"/>
          <ac:spMkLst>
            <pc:docMk/>
            <pc:sldMk cId="2637044736" sldId="265"/>
            <ac:spMk id="2" creationId="{122E29D2-9234-3210-998C-FE5D1BE10E5B}"/>
          </ac:spMkLst>
        </pc:spChg>
        <pc:spChg chg="mod ord">
          <ac:chgData name="Yun, Jane" userId="S::jby5229@psu.edu::94f5ed78-790a-4694-91e0-51e8a82ebc9c" providerId="AD" clId="Web-{D7979C01-968F-A62A-45F6-3B19F4B9A89B}" dt="2024-04-12T22:08:11.670" v="59"/>
          <ac:spMkLst>
            <pc:docMk/>
            <pc:sldMk cId="2637044736" sldId="265"/>
            <ac:spMk id="3" creationId="{7A7053D0-8E2E-B47B-C475-50BF78C79385}"/>
          </ac:spMkLst>
        </pc:spChg>
      </pc:sldChg>
      <pc:sldChg chg="addSp delSp modSp mod modClrScheme chgLayout">
        <pc:chgData name="Yun, Jane" userId="S::jby5229@psu.edu::94f5ed78-790a-4694-91e0-51e8a82ebc9c" providerId="AD" clId="Web-{D7979C01-968F-A62A-45F6-3B19F4B9A89B}" dt="2024-04-12T22:15:40.012" v="108"/>
        <pc:sldMkLst>
          <pc:docMk/>
          <pc:sldMk cId="2989156567" sldId="268"/>
        </pc:sldMkLst>
        <pc:spChg chg="mod ord">
          <ac:chgData name="Yun, Jane" userId="S::jby5229@psu.edu::94f5ed78-790a-4694-91e0-51e8a82ebc9c" providerId="AD" clId="Web-{D7979C01-968F-A62A-45F6-3B19F4B9A89B}" dt="2024-04-12T22:08:11.670" v="59"/>
          <ac:spMkLst>
            <pc:docMk/>
            <pc:sldMk cId="2989156567" sldId="268"/>
            <ac:spMk id="2" creationId="{122E29D2-9234-3210-998C-FE5D1BE10E5B}"/>
          </ac:spMkLst>
        </pc:spChg>
        <pc:spChg chg="mod ord">
          <ac:chgData name="Yun, Jane" userId="S::jby5229@psu.edu::94f5ed78-790a-4694-91e0-51e8a82ebc9c" providerId="AD" clId="Web-{D7979C01-968F-A62A-45F6-3B19F4B9A89B}" dt="2024-04-12T22:08:11.670" v="59"/>
          <ac:spMkLst>
            <pc:docMk/>
            <pc:sldMk cId="2989156567" sldId="268"/>
            <ac:spMk id="3" creationId="{7A7053D0-8E2E-B47B-C475-50BF78C79385}"/>
          </ac:spMkLst>
        </pc:spChg>
        <pc:spChg chg="add del mod">
          <ac:chgData name="Yun, Jane" userId="S::jby5229@psu.edu::94f5ed78-790a-4694-91e0-51e8a82ebc9c" providerId="AD" clId="Web-{D7979C01-968F-A62A-45F6-3B19F4B9A89B}" dt="2024-04-12T22:15:40.012" v="108"/>
          <ac:spMkLst>
            <pc:docMk/>
            <pc:sldMk cId="2989156567" sldId="268"/>
            <ac:spMk id="5" creationId="{2DE206EE-D621-B7AC-4955-2F344340A3EC}"/>
          </ac:spMkLst>
        </pc:spChg>
      </pc:sldChg>
      <pc:sldChg chg="del">
        <pc:chgData name="Yun, Jane" userId="S::jby5229@psu.edu::94f5ed78-790a-4694-91e0-51e8a82ebc9c" providerId="AD" clId="Web-{D7979C01-968F-A62A-45F6-3B19F4B9A89B}" dt="2024-04-12T21:04:51.256" v="0"/>
        <pc:sldMkLst>
          <pc:docMk/>
          <pc:sldMk cId="302540506" sldId="270"/>
        </pc:sldMkLst>
      </pc:sldChg>
      <pc:sldChg chg="modSp mod modClrScheme chgLayout">
        <pc:chgData name="Yun, Jane" userId="S::jby5229@psu.edu::94f5ed78-790a-4694-91e0-51e8a82ebc9c" providerId="AD" clId="Web-{D7979C01-968F-A62A-45F6-3B19F4B9A89B}" dt="2024-04-12T22:08:11.670" v="59"/>
        <pc:sldMkLst>
          <pc:docMk/>
          <pc:sldMk cId="1802076303" sldId="271"/>
        </pc:sldMkLst>
        <pc:spChg chg="mod ord">
          <ac:chgData name="Yun, Jane" userId="S::jby5229@psu.edu::94f5ed78-790a-4694-91e0-51e8a82ebc9c" providerId="AD" clId="Web-{D7979C01-968F-A62A-45F6-3B19F4B9A89B}" dt="2024-04-12T22:08:11.670" v="59"/>
          <ac:spMkLst>
            <pc:docMk/>
            <pc:sldMk cId="1802076303" sldId="271"/>
            <ac:spMk id="2" creationId="{122E29D2-9234-3210-998C-FE5D1BE10E5B}"/>
          </ac:spMkLst>
        </pc:spChg>
        <pc:spChg chg="mod ord">
          <ac:chgData name="Yun, Jane" userId="S::jby5229@psu.edu::94f5ed78-790a-4694-91e0-51e8a82ebc9c" providerId="AD" clId="Web-{D7979C01-968F-A62A-45F6-3B19F4B9A89B}" dt="2024-04-12T22:08:11.670" v="59"/>
          <ac:spMkLst>
            <pc:docMk/>
            <pc:sldMk cId="1802076303" sldId="271"/>
            <ac:spMk id="3" creationId="{7A7053D0-8E2E-B47B-C475-50BF78C79385}"/>
          </ac:spMkLst>
        </pc:spChg>
      </pc:sldChg>
      <pc:sldChg chg="modSp mod modClrScheme chgLayout">
        <pc:chgData name="Yun, Jane" userId="S::jby5229@psu.edu::94f5ed78-790a-4694-91e0-51e8a82ebc9c" providerId="AD" clId="Web-{D7979C01-968F-A62A-45F6-3B19F4B9A89B}" dt="2024-04-12T22:08:11.670" v="59"/>
        <pc:sldMkLst>
          <pc:docMk/>
          <pc:sldMk cId="3839880383" sldId="272"/>
        </pc:sldMkLst>
        <pc:spChg chg="mod ord">
          <ac:chgData name="Yun, Jane" userId="S::jby5229@psu.edu::94f5ed78-790a-4694-91e0-51e8a82ebc9c" providerId="AD" clId="Web-{D7979C01-968F-A62A-45F6-3B19F4B9A89B}" dt="2024-04-12T22:08:11.670" v="59"/>
          <ac:spMkLst>
            <pc:docMk/>
            <pc:sldMk cId="3839880383" sldId="272"/>
            <ac:spMk id="2" creationId="{122E29D2-9234-3210-998C-FE5D1BE10E5B}"/>
          </ac:spMkLst>
        </pc:spChg>
        <pc:spChg chg="mod ord">
          <ac:chgData name="Yun, Jane" userId="S::jby5229@psu.edu::94f5ed78-790a-4694-91e0-51e8a82ebc9c" providerId="AD" clId="Web-{D7979C01-968F-A62A-45F6-3B19F4B9A89B}" dt="2024-04-12T22:08:11.670" v="59"/>
          <ac:spMkLst>
            <pc:docMk/>
            <pc:sldMk cId="3839880383" sldId="272"/>
            <ac:spMk id="3" creationId="{7A7053D0-8E2E-B47B-C475-50BF78C79385}"/>
          </ac:spMkLst>
        </pc:spChg>
      </pc:sldChg>
      <pc:sldChg chg="modSp mod modClrScheme chgLayout">
        <pc:chgData name="Yun, Jane" userId="S::jby5229@psu.edu::94f5ed78-790a-4694-91e0-51e8a82ebc9c" providerId="AD" clId="Web-{D7979C01-968F-A62A-45F6-3B19F4B9A89B}" dt="2024-04-12T22:08:11.670" v="59"/>
        <pc:sldMkLst>
          <pc:docMk/>
          <pc:sldMk cId="3278229136" sldId="275"/>
        </pc:sldMkLst>
        <pc:spChg chg="mod ord">
          <ac:chgData name="Yun, Jane" userId="S::jby5229@psu.edu::94f5ed78-790a-4694-91e0-51e8a82ebc9c" providerId="AD" clId="Web-{D7979C01-968F-A62A-45F6-3B19F4B9A89B}" dt="2024-04-12T22:08:11.670" v="59"/>
          <ac:spMkLst>
            <pc:docMk/>
            <pc:sldMk cId="3278229136" sldId="275"/>
            <ac:spMk id="2" creationId="{122E29D2-9234-3210-998C-FE5D1BE10E5B}"/>
          </ac:spMkLst>
        </pc:spChg>
        <pc:spChg chg="mod ord">
          <ac:chgData name="Yun, Jane" userId="S::jby5229@psu.edu::94f5ed78-790a-4694-91e0-51e8a82ebc9c" providerId="AD" clId="Web-{D7979C01-968F-A62A-45F6-3B19F4B9A89B}" dt="2024-04-12T22:08:11.670" v="59"/>
          <ac:spMkLst>
            <pc:docMk/>
            <pc:sldMk cId="3278229136" sldId="275"/>
            <ac:spMk id="3" creationId="{7A7053D0-8E2E-B47B-C475-50BF78C79385}"/>
          </ac:spMkLst>
        </pc:spChg>
      </pc:sldChg>
      <pc:sldChg chg="modSp mod modClrScheme chgLayout">
        <pc:chgData name="Yun, Jane" userId="S::jby5229@psu.edu::94f5ed78-790a-4694-91e0-51e8a82ebc9c" providerId="AD" clId="Web-{D7979C01-968F-A62A-45F6-3B19F4B9A89B}" dt="2024-04-12T22:08:11.670" v="59"/>
        <pc:sldMkLst>
          <pc:docMk/>
          <pc:sldMk cId="3823217617" sldId="276"/>
        </pc:sldMkLst>
        <pc:spChg chg="mod ord">
          <ac:chgData name="Yun, Jane" userId="S::jby5229@psu.edu::94f5ed78-790a-4694-91e0-51e8a82ebc9c" providerId="AD" clId="Web-{D7979C01-968F-A62A-45F6-3B19F4B9A89B}" dt="2024-04-12T22:08:11.670" v="59"/>
          <ac:spMkLst>
            <pc:docMk/>
            <pc:sldMk cId="3823217617" sldId="276"/>
            <ac:spMk id="2" creationId="{C970275C-4630-6F80-11C6-74F19E1D9E93}"/>
          </ac:spMkLst>
        </pc:spChg>
        <pc:spChg chg="mod ord">
          <ac:chgData name="Yun, Jane" userId="S::jby5229@psu.edu::94f5ed78-790a-4694-91e0-51e8a82ebc9c" providerId="AD" clId="Web-{D7979C01-968F-A62A-45F6-3B19F4B9A89B}" dt="2024-04-12T22:08:11.670" v="59"/>
          <ac:spMkLst>
            <pc:docMk/>
            <pc:sldMk cId="3823217617" sldId="276"/>
            <ac:spMk id="3" creationId="{681BA447-8C0F-2667-651B-66730C4C7BA1}"/>
          </ac:spMkLst>
        </pc:spChg>
      </pc:sldChg>
      <pc:sldChg chg="modSp mod modClrScheme chgLayout">
        <pc:chgData name="Yun, Jane" userId="S::jby5229@psu.edu::94f5ed78-790a-4694-91e0-51e8a82ebc9c" providerId="AD" clId="Web-{D7979C01-968F-A62A-45F6-3B19F4B9A89B}" dt="2024-04-12T22:08:11.670" v="59"/>
        <pc:sldMkLst>
          <pc:docMk/>
          <pc:sldMk cId="3331584706" sldId="277"/>
        </pc:sldMkLst>
        <pc:spChg chg="mod ord">
          <ac:chgData name="Yun, Jane" userId="S::jby5229@psu.edu::94f5ed78-790a-4694-91e0-51e8a82ebc9c" providerId="AD" clId="Web-{D7979C01-968F-A62A-45F6-3B19F4B9A89B}" dt="2024-04-12T22:08:11.670" v="59"/>
          <ac:spMkLst>
            <pc:docMk/>
            <pc:sldMk cId="3331584706" sldId="277"/>
            <ac:spMk id="2" creationId="{C970275C-4630-6F80-11C6-74F19E1D9E93}"/>
          </ac:spMkLst>
        </pc:spChg>
        <pc:spChg chg="mod ord">
          <ac:chgData name="Yun, Jane" userId="S::jby5229@psu.edu::94f5ed78-790a-4694-91e0-51e8a82ebc9c" providerId="AD" clId="Web-{D7979C01-968F-A62A-45F6-3B19F4B9A89B}" dt="2024-04-12T22:08:11.670" v="59"/>
          <ac:spMkLst>
            <pc:docMk/>
            <pc:sldMk cId="3331584706" sldId="277"/>
            <ac:spMk id="3" creationId="{681BA447-8C0F-2667-651B-66730C4C7BA1}"/>
          </ac:spMkLst>
        </pc:spChg>
      </pc:sldChg>
      <pc:sldChg chg="modSp mod modClrScheme chgLayout">
        <pc:chgData name="Yun, Jane" userId="S::jby5229@psu.edu::94f5ed78-790a-4694-91e0-51e8a82ebc9c" providerId="AD" clId="Web-{D7979C01-968F-A62A-45F6-3B19F4B9A89B}" dt="2024-04-12T22:08:11.670" v="59"/>
        <pc:sldMkLst>
          <pc:docMk/>
          <pc:sldMk cId="2735645761" sldId="278"/>
        </pc:sldMkLst>
        <pc:spChg chg="mod ord">
          <ac:chgData name="Yun, Jane" userId="S::jby5229@psu.edu::94f5ed78-790a-4694-91e0-51e8a82ebc9c" providerId="AD" clId="Web-{D7979C01-968F-A62A-45F6-3B19F4B9A89B}" dt="2024-04-12T22:08:11.670" v="59"/>
          <ac:spMkLst>
            <pc:docMk/>
            <pc:sldMk cId="2735645761" sldId="278"/>
            <ac:spMk id="2" creationId="{122E29D2-9234-3210-998C-FE5D1BE10E5B}"/>
          </ac:spMkLst>
        </pc:spChg>
        <pc:spChg chg="mod ord">
          <ac:chgData name="Yun, Jane" userId="S::jby5229@psu.edu::94f5ed78-790a-4694-91e0-51e8a82ebc9c" providerId="AD" clId="Web-{D7979C01-968F-A62A-45F6-3B19F4B9A89B}" dt="2024-04-12T22:08:11.670" v="59"/>
          <ac:spMkLst>
            <pc:docMk/>
            <pc:sldMk cId="2735645761" sldId="278"/>
            <ac:spMk id="3" creationId="{7A7053D0-8E2E-B47B-C475-50BF78C79385}"/>
          </ac:spMkLst>
        </pc:spChg>
      </pc:sldChg>
      <pc:sldChg chg="modSp mod modClrScheme chgLayout">
        <pc:chgData name="Yun, Jane" userId="S::jby5229@psu.edu::94f5ed78-790a-4694-91e0-51e8a82ebc9c" providerId="AD" clId="Web-{D7979C01-968F-A62A-45F6-3B19F4B9A89B}" dt="2024-04-12T22:08:11.670" v="59"/>
        <pc:sldMkLst>
          <pc:docMk/>
          <pc:sldMk cId="2938522604" sldId="279"/>
        </pc:sldMkLst>
        <pc:spChg chg="mod ord">
          <ac:chgData name="Yun, Jane" userId="S::jby5229@psu.edu::94f5ed78-790a-4694-91e0-51e8a82ebc9c" providerId="AD" clId="Web-{D7979C01-968F-A62A-45F6-3B19F4B9A89B}" dt="2024-04-12T22:08:11.670" v="59"/>
          <ac:spMkLst>
            <pc:docMk/>
            <pc:sldMk cId="2938522604" sldId="279"/>
            <ac:spMk id="2" creationId="{122E29D2-9234-3210-998C-FE5D1BE10E5B}"/>
          </ac:spMkLst>
        </pc:spChg>
        <pc:spChg chg="mod ord">
          <ac:chgData name="Yun, Jane" userId="S::jby5229@psu.edu::94f5ed78-790a-4694-91e0-51e8a82ebc9c" providerId="AD" clId="Web-{D7979C01-968F-A62A-45F6-3B19F4B9A89B}" dt="2024-04-12T22:08:11.670" v="59"/>
          <ac:spMkLst>
            <pc:docMk/>
            <pc:sldMk cId="2938522604" sldId="279"/>
            <ac:spMk id="3" creationId="{7A7053D0-8E2E-B47B-C475-50BF78C79385}"/>
          </ac:spMkLst>
        </pc:spChg>
      </pc:sldChg>
      <pc:sldChg chg="modSp mod modClrScheme chgLayout">
        <pc:chgData name="Yun, Jane" userId="S::jby5229@psu.edu::94f5ed78-790a-4694-91e0-51e8a82ebc9c" providerId="AD" clId="Web-{D7979C01-968F-A62A-45F6-3B19F4B9A89B}" dt="2024-04-12T22:08:11.670" v="59"/>
        <pc:sldMkLst>
          <pc:docMk/>
          <pc:sldMk cId="1024533978" sldId="280"/>
        </pc:sldMkLst>
        <pc:spChg chg="mod ord">
          <ac:chgData name="Yun, Jane" userId="S::jby5229@psu.edu::94f5ed78-790a-4694-91e0-51e8a82ebc9c" providerId="AD" clId="Web-{D7979C01-968F-A62A-45F6-3B19F4B9A89B}" dt="2024-04-12T22:08:11.670" v="59"/>
          <ac:spMkLst>
            <pc:docMk/>
            <pc:sldMk cId="1024533978" sldId="280"/>
            <ac:spMk id="2" creationId="{122E29D2-9234-3210-998C-FE5D1BE10E5B}"/>
          </ac:spMkLst>
        </pc:spChg>
        <pc:spChg chg="mod ord">
          <ac:chgData name="Yun, Jane" userId="S::jby5229@psu.edu::94f5ed78-790a-4694-91e0-51e8a82ebc9c" providerId="AD" clId="Web-{D7979C01-968F-A62A-45F6-3B19F4B9A89B}" dt="2024-04-12T22:08:11.670" v="59"/>
          <ac:spMkLst>
            <pc:docMk/>
            <pc:sldMk cId="1024533978" sldId="280"/>
            <ac:spMk id="3" creationId="{7A7053D0-8E2E-B47B-C475-50BF78C79385}"/>
          </ac:spMkLst>
        </pc:spChg>
      </pc:sldChg>
      <pc:sldChg chg="modSp mod modClrScheme chgLayout">
        <pc:chgData name="Yun, Jane" userId="S::jby5229@psu.edu::94f5ed78-790a-4694-91e0-51e8a82ebc9c" providerId="AD" clId="Web-{D7979C01-968F-A62A-45F6-3B19F4B9A89B}" dt="2024-04-12T22:08:11.670" v="59"/>
        <pc:sldMkLst>
          <pc:docMk/>
          <pc:sldMk cId="105282891" sldId="281"/>
        </pc:sldMkLst>
        <pc:spChg chg="mod ord">
          <ac:chgData name="Yun, Jane" userId="S::jby5229@psu.edu::94f5ed78-790a-4694-91e0-51e8a82ebc9c" providerId="AD" clId="Web-{D7979C01-968F-A62A-45F6-3B19F4B9A89B}" dt="2024-04-12T22:08:11.670" v="59"/>
          <ac:spMkLst>
            <pc:docMk/>
            <pc:sldMk cId="105282891" sldId="281"/>
            <ac:spMk id="2" creationId="{122E29D2-9234-3210-998C-FE5D1BE10E5B}"/>
          </ac:spMkLst>
        </pc:spChg>
        <pc:spChg chg="mod ord">
          <ac:chgData name="Yun, Jane" userId="S::jby5229@psu.edu::94f5ed78-790a-4694-91e0-51e8a82ebc9c" providerId="AD" clId="Web-{D7979C01-968F-A62A-45F6-3B19F4B9A89B}" dt="2024-04-12T22:08:11.670" v="59"/>
          <ac:spMkLst>
            <pc:docMk/>
            <pc:sldMk cId="105282891" sldId="281"/>
            <ac:spMk id="3" creationId="{7A7053D0-8E2E-B47B-C475-50BF78C79385}"/>
          </ac:spMkLst>
        </pc:spChg>
      </pc:sldChg>
      <pc:sldChg chg="modSp mod modClrScheme chgLayout">
        <pc:chgData name="Yun, Jane" userId="S::jby5229@psu.edu::94f5ed78-790a-4694-91e0-51e8a82ebc9c" providerId="AD" clId="Web-{D7979C01-968F-A62A-45F6-3B19F4B9A89B}" dt="2024-04-12T22:08:11.670" v="59"/>
        <pc:sldMkLst>
          <pc:docMk/>
          <pc:sldMk cId="1787180316" sldId="282"/>
        </pc:sldMkLst>
        <pc:spChg chg="mod ord">
          <ac:chgData name="Yun, Jane" userId="S::jby5229@psu.edu::94f5ed78-790a-4694-91e0-51e8a82ebc9c" providerId="AD" clId="Web-{D7979C01-968F-A62A-45F6-3B19F4B9A89B}" dt="2024-04-12T22:08:11.670" v="59"/>
          <ac:spMkLst>
            <pc:docMk/>
            <pc:sldMk cId="1787180316" sldId="282"/>
            <ac:spMk id="2" creationId="{122E29D2-9234-3210-998C-FE5D1BE10E5B}"/>
          </ac:spMkLst>
        </pc:spChg>
        <pc:spChg chg="mod ord">
          <ac:chgData name="Yun, Jane" userId="S::jby5229@psu.edu::94f5ed78-790a-4694-91e0-51e8a82ebc9c" providerId="AD" clId="Web-{D7979C01-968F-A62A-45F6-3B19F4B9A89B}" dt="2024-04-12T22:08:11.670" v="59"/>
          <ac:spMkLst>
            <pc:docMk/>
            <pc:sldMk cId="1787180316" sldId="282"/>
            <ac:spMk id="3" creationId="{7A7053D0-8E2E-B47B-C475-50BF78C79385}"/>
          </ac:spMkLst>
        </pc:spChg>
      </pc:sldChg>
      <pc:sldChg chg="modSp add mod ord replId modClrScheme chgLayout">
        <pc:chgData name="Yun, Jane" userId="S::jby5229@psu.edu::94f5ed78-790a-4694-91e0-51e8a82ebc9c" providerId="AD" clId="Web-{D7979C01-968F-A62A-45F6-3B19F4B9A89B}" dt="2024-04-12T22:08:11.670" v="59"/>
        <pc:sldMkLst>
          <pc:docMk/>
          <pc:sldMk cId="3209601345" sldId="283"/>
        </pc:sldMkLst>
        <pc:spChg chg="mod ord">
          <ac:chgData name="Yun, Jane" userId="S::jby5229@psu.edu::94f5ed78-790a-4694-91e0-51e8a82ebc9c" providerId="AD" clId="Web-{D7979C01-968F-A62A-45F6-3B19F4B9A89B}" dt="2024-04-12T22:08:11.670" v="59"/>
          <ac:spMkLst>
            <pc:docMk/>
            <pc:sldMk cId="3209601345" sldId="283"/>
            <ac:spMk id="2" creationId="{122E29D2-9234-3210-998C-FE5D1BE10E5B}"/>
          </ac:spMkLst>
        </pc:spChg>
        <pc:spChg chg="mod ord">
          <ac:chgData name="Yun, Jane" userId="S::jby5229@psu.edu::94f5ed78-790a-4694-91e0-51e8a82ebc9c" providerId="AD" clId="Web-{D7979C01-968F-A62A-45F6-3B19F4B9A89B}" dt="2024-04-12T22:08:11.670" v="59"/>
          <ac:spMkLst>
            <pc:docMk/>
            <pc:sldMk cId="3209601345" sldId="283"/>
            <ac:spMk id="3" creationId="{7A7053D0-8E2E-B47B-C475-50BF78C79385}"/>
          </ac:spMkLst>
        </pc:spChg>
      </pc:sldChg>
      <pc:sldChg chg="add replId">
        <pc:chgData name="Yun, Jane" userId="S::jby5229@psu.edu::94f5ed78-790a-4694-91e0-51e8a82ebc9c" providerId="AD" clId="Web-{D7979C01-968F-A62A-45F6-3B19F4B9A89B}" dt="2024-04-12T22:15:09.777" v="97"/>
        <pc:sldMkLst>
          <pc:docMk/>
          <pc:sldMk cId="1223973332" sldId="284"/>
        </pc:sldMkLst>
      </pc:sldChg>
      <pc:sldChg chg="add replId">
        <pc:chgData name="Yun, Jane" userId="S::jby5229@psu.edu::94f5ed78-790a-4694-91e0-51e8a82ebc9c" providerId="AD" clId="Web-{D7979C01-968F-A62A-45F6-3B19F4B9A89B}" dt="2024-04-12T22:15:09.793" v="98"/>
        <pc:sldMkLst>
          <pc:docMk/>
          <pc:sldMk cId="3217730150" sldId="285"/>
        </pc:sldMkLst>
      </pc:sldChg>
      <pc:sldChg chg="modSp add replId">
        <pc:chgData name="Yun, Jane" userId="S::jby5229@psu.edu::94f5ed78-790a-4694-91e0-51e8a82ebc9c" providerId="AD" clId="Web-{D7979C01-968F-A62A-45F6-3B19F4B9A89B}" dt="2024-04-12T22:15:53.669" v="114" actId="20577"/>
        <pc:sldMkLst>
          <pc:docMk/>
          <pc:sldMk cId="799533471" sldId="286"/>
        </pc:sldMkLst>
        <pc:spChg chg="mod">
          <ac:chgData name="Yun, Jane" userId="S::jby5229@psu.edu::94f5ed78-790a-4694-91e0-51e8a82ebc9c" providerId="AD" clId="Web-{D7979C01-968F-A62A-45F6-3B19F4B9A89B}" dt="2024-04-12T22:15:53.669" v="114" actId="20577"/>
          <ac:spMkLst>
            <pc:docMk/>
            <pc:sldMk cId="799533471" sldId="286"/>
            <ac:spMk id="2" creationId="{122E29D2-9234-3210-998C-FE5D1BE10E5B}"/>
          </ac:spMkLst>
        </pc:spChg>
      </pc:sldChg>
      <pc:sldChg chg="modSp add replId">
        <pc:chgData name="Yun, Jane" userId="S::jby5229@psu.edu::94f5ed78-790a-4694-91e0-51e8a82ebc9c" providerId="AD" clId="Web-{D7979C01-968F-A62A-45F6-3B19F4B9A89B}" dt="2024-04-12T22:15:49.356" v="111" actId="20577"/>
        <pc:sldMkLst>
          <pc:docMk/>
          <pc:sldMk cId="3991907944" sldId="287"/>
        </pc:sldMkLst>
        <pc:spChg chg="mod">
          <ac:chgData name="Yun, Jane" userId="S::jby5229@psu.edu::94f5ed78-790a-4694-91e0-51e8a82ebc9c" providerId="AD" clId="Web-{D7979C01-968F-A62A-45F6-3B19F4B9A89B}" dt="2024-04-12T22:15:49.356" v="111" actId="20577"/>
          <ac:spMkLst>
            <pc:docMk/>
            <pc:sldMk cId="3991907944" sldId="287"/>
            <ac:spMk id="2" creationId="{122E29D2-9234-3210-998C-FE5D1BE10E5B}"/>
          </ac:spMkLst>
        </pc:spChg>
      </pc:sldChg>
      <pc:sldMasterChg chg="del delSldLayout">
        <pc:chgData name="Yun, Jane" userId="S::jby5229@psu.edu::94f5ed78-790a-4694-91e0-51e8a82ebc9c" providerId="AD" clId="Web-{D7979C01-968F-A62A-45F6-3B19F4B9A89B}" dt="2024-04-12T22:07:11.512" v="45"/>
        <pc:sldMasterMkLst>
          <pc:docMk/>
          <pc:sldMasterMk cId="172781213" sldId="2147483828"/>
        </pc:sldMasterMkLst>
        <pc:sldLayoutChg chg="del">
          <pc:chgData name="Yun, Jane" userId="S::jby5229@psu.edu::94f5ed78-790a-4694-91e0-51e8a82ebc9c" providerId="AD" clId="Web-{D7979C01-968F-A62A-45F6-3B19F4B9A89B}" dt="2024-04-12T22:07:11.512" v="45"/>
          <pc:sldLayoutMkLst>
            <pc:docMk/>
            <pc:sldMasterMk cId="172781213" sldId="2147483828"/>
            <pc:sldLayoutMk cId="2513769912" sldId="2147483829"/>
          </pc:sldLayoutMkLst>
        </pc:sldLayoutChg>
        <pc:sldLayoutChg chg="del">
          <pc:chgData name="Yun, Jane" userId="S::jby5229@psu.edu::94f5ed78-790a-4694-91e0-51e8a82ebc9c" providerId="AD" clId="Web-{D7979C01-968F-A62A-45F6-3B19F4B9A89B}" dt="2024-04-12T22:07:11.512" v="45"/>
          <pc:sldLayoutMkLst>
            <pc:docMk/>
            <pc:sldMasterMk cId="172781213" sldId="2147483828"/>
            <pc:sldLayoutMk cId="4204627906" sldId="2147483830"/>
          </pc:sldLayoutMkLst>
        </pc:sldLayoutChg>
        <pc:sldLayoutChg chg="del">
          <pc:chgData name="Yun, Jane" userId="S::jby5229@psu.edu::94f5ed78-790a-4694-91e0-51e8a82ebc9c" providerId="AD" clId="Web-{D7979C01-968F-A62A-45F6-3B19F4B9A89B}" dt="2024-04-12T22:07:11.512" v="45"/>
          <pc:sldLayoutMkLst>
            <pc:docMk/>
            <pc:sldMasterMk cId="172781213" sldId="2147483828"/>
            <pc:sldLayoutMk cId="3689002265" sldId="2147483831"/>
          </pc:sldLayoutMkLst>
        </pc:sldLayoutChg>
        <pc:sldLayoutChg chg="del">
          <pc:chgData name="Yun, Jane" userId="S::jby5229@psu.edu::94f5ed78-790a-4694-91e0-51e8a82ebc9c" providerId="AD" clId="Web-{D7979C01-968F-A62A-45F6-3B19F4B9A89B}" dt="2024-04-12T22:07:11.512" v="45"/>
          <pc:sldLayoutMkLst>
            <pc:docMk/>
            <pc:sldMasterMk cId="172781213" sldId="2147483828"/>
            <pc:sldLayoutMk cId="732185044" sldId="2147483832"/>
          </pc:sldLayoutMkLst>
        </pc:sldLayoutChg>
        <pc:sldLayoutChg chg="del">
          <pc:chgData name="Yun, Jane" userId="S::jby5229@psu.edu::94f5ed78-790a-4694-91e0-51e8a82ebc9c" providerId="AD" clId="Web-{D7979C01-968F-A62A-45F6-3B19F4B9A89B}" dt="2024-04-12T22:07:11.512" v="45"/>
          <pc:sldLayoutMkLst>
            <pc:docMk/>
            <pc:sldMasterMk cId="172781213" sldId="2147483828"/>
            <pc:sldLayoutMk cId="3861248031" sldId="2147483833"/>
          </pc:sldLayoutMkLst>
        </pc:sldLayoutChg>
        <pc:sldLayoutChg chg="del">
          <pc:chgData name="Yun, Jane" userId="S::jby5229@psu.edu::94f5ed78-790a-4694-91e0-51e8a82ebc9c" providerId="AD" clId="Web-{D7979C01-968F-A62A-45F6-3B19F4B9A89B}" dt="2024-04-12T22:07:11.512" v="45"/>
          <pc:sldLayoutMkLst>
            <pc:docMk/>
            <pc:sldMasterMk cId="172781213" sldId="2147483828"/>
            <pc:sldLayoutMk cId="3831680947" sldId="2147483834"/>
          </pc:sldLayoutMkLst>
        </pc:sldLayoutChg>
        <pc:sldLayoutChg chg="del">
          <pc:chgData name="Yun, Jane" userId="S::jby5229@psu.edu::94f5ed78-790a-4694-91e0-51e8a82ebc9c" providerId="AD" clId="Web-{D7979C01-968F-A62A-45F6-3B19F4B9A89B}" dt="2024-04-12T22:07:11.512" v="45"/>
          <pc:sldLayoutMkLst>
            <pc:docMk/>
            <pc:sldMasterMk cId="172781213" sldId="2147483828"/>
            <pc:sldLayoutMk cId="1897241447" sldId="2147483835"/>
          </pc:sldLayoutMkLst>
        </pc:sldLayoutChg>
        <pc:sldLayoutChg chg="del">
          <pc:chgData name="Yun, Jane" userId="S::jby5229@psu.edu::94f5ed78-790a-4694-91e0-51e8a82ebc9c" providerId="AD" clId="Web-{D7979C01-968F-A62A-45F6-3B19F4B9A89B}" dt="2024-04-12T22:07:11.512" v="45"/>
          <pc:sldLayoutMkLst>
            <pc:docMk/>
            <pc:sldMasterMk cId="172781213" sldId="2147483828"/>
            <pc:sldLayoutMk cId="405948486" sldId="2147483836"/>
          </pc:sldLayoutMkLst>
        </pc:sldLayoutChg>
        <pc:sldLayoutChg chg="del">
          <pc:chgData name="Yun, Jane" userId="S::jby5229@psu.edu::94f5ed78-790a-4694-91e0-51e8a82ebc9c" providerId="AD" clId="Web-{D7979C01-968F-A62A-45F6-3B19F4B9A89B}" dt="2024-04-12T22:07:11.512" v="45"/>
          <pc:sldLayoutMkLst>
            <pc:docMk/>
            <pc:sldMasterMk cId="172781213" sldId="2147483828"/>
            <pc:sldLayoutMk cId="505715936" sldId="2147483837"/>
          </pc:sldLayoutMkLst>
        </pc:sldLayoutChg>
        <pc:sldLayoutChg chg="del">
          <pc:chgData name="Yun, Jane" userId="S::jby5229@psu.edu::94f5ed78-790a-4694-91e0-51e8a82ebc9c" providerId="AD" clId="Web-{D7979C01-968F-A62A-45F6-3B19F4B9A89B}" dt="2024-04-12T22:07:11.512" v="45"/>
          <pc:sldLayoutMkLst>
            <pc:docMk/>
            <pc:sldMasterMk cId="172781213" sldId="2147483828"/>
            <pc:sldLayoutMk cId="3399569637" sldId="2147483838"/>
          </pc:sldLayoutMkLst>
        </pc:sldLayoutChg>
        <pc:sldLayoutChg chg="del">
          <pc:chgData name="Yun, Jane" userId="S::jby5229@psu.edu::94f5ed78-790a-4694-91e0-51e8a82ebc9c" providerId="AD" clId="Web-{D7979C01-968F-A62A-45F6-3B19F4B9A89B}" dt="2024-04-12T22:07:11.512" v="45"/>
          <pc:sldLayoutMkLst>
            <pc:docMk/>
            <pc:sldMasterMk cId="172781213" sldId="2147483828"/>
            <pc:sldLayoutMk cId="115931342" sldId="2147483839"/>
          </pc:sldLayoutMkLst>
        </pc:sldLayoutChg>
      </pc:sldMasterChg>
      <pc:sldMasterChg chg="add del addSldLayout delSldLayout modSldLayout">
        <pc:chgData name="Yun, Jane" userId="S::jby5229@psu.edu::94f5ed78-790a-4694-91e0-51e8a82ebc9c" providerId="AD" clId="Web-{D7979C01-968F-A62A-45F6-3B19F4B9A89B}" dt="2024-04-12T22:07:46.560" v="55"/>
        <pc:sldMasterMkLst>
          <pc:docMk/>
          <pc:sldMasterMk cId="3509608857" sldId="2147483840"/>
        </pc:sldMasterMkLst>
        <pc:sldLayoutChg chg="add del mod replId">
          <pc:chgData name="Yun, Jane" userId="S::jby5229@psu.edu::94f5ed78-790a-4694-91e0-51e8a82ebc9c" providerId="AD" clId="Web-{D7979C01-968F-A62A-45F6-3B19F4B9A89B}" dt="2024-04-12T22:07:46.560" v="55"/>
          <pc:sldLayoutMkLst>
            <pc:docMk/>
            <pc:sldMasterMk cId="3509608857" sldId="2147483840"/>
            <pc:sldLayoutMk cId="2059791883" sldId="2147483841"/>
          </pc:sldLayoutMkLst>
        </pc:sldLayoutChg>
        <pc:sldLayoutChg chg="add del mod replId">
          <pc:chgData name="Yun, Jane" userId="S::jby5229@psu.edu::94f5ed78-790a-4694-91e0-51e8a82ebc9c" providerId="AD" clId="Web-{D7979C01-968F-A62A-45F6-3B19F4B9A89B}" dt="2024-04-12T22:07:46.560" v="55"/>
          <pc:sldLayoutMkLst>
            <pc:docMk/>
            <pc:sldMasterMk cId="3509608857" sldId="2147483840"/>
            <pc:sldLayoutMk cId="1420528828" sldId="2147483842"/>
          </pc:sldLayoutMkLst>
        </pc:sldLayoutChg>
        <pc:sldLayoutChg chg="add del mod replId">
          <pc:chgData name="Yun, Jane" userId="S::jby5229@psu.edu::94f5ed78-790a-4694-91e0-51e8a82ebc9c" providerId="AD" clId="Web-{D7979C01-968F-A62A-45F6-3B19F4B9A89B}" dt="2024-04-12T22:07:46.560" v="55"/>
          <pc:sldLayoutMkLst>
            <pc:docMk/>
            <pc:sldMasterMk cId="3509608857" sldId="2147483840"/>
            <pc:sldLayoutMk cId="2111717184" sldId="2147483843"/>
          </pc:sldLayoutMkLst>
        </pc:sldLayoutChg>
        <pc:sldLayoutChg chg="add del mod replId">
          <pc:chgData name="Yun, Jane" userId="S::jby5229@psu.edu::94f5ed78-790a-4694-91e0-51e8a82ebc9c" providerId="AD" clId="Web-{D7979C01-968F-A62A-45F6-3B19F4B9A89B}" dt="2024-04-12T22:07:46.560" v="55"/>
          <pc:sldLayoutMkLst>
            <pc:docMk/>
            <pc:sldMasterMk cId="3509608857" sldId="2147483840"/>
            <pc:sldLayoutMk cId="69973229" sldId="2147483844"/>
          </pc:sldLayoutMkLst>
        </pc:sldLayoutChg>
        <pc:sldLayoutChg chg="add del mod replId">
          <pc:chgData name="Yun, Jane" userId="S::jby5229@psu.edu::94f5ed78-790a-4694-91e0-51e8a82ebc9c" providerId="AD" clId="Web-{D7979C01-968F-A62A-45F6-3B19F4B9A89B}" dt="2024-04-12T22:07:46.560" v="55"/>
          <pc:sldLayoutMkLst>
            <pc:docMk/>
            <pc:sldMasterMk cId="3509608857" sldId="2147483840"/>
            <pc:sldLayoutMk cId="2982103945" sldId="2147483845"/>
          </pc:sldLayoutMkLst>
        </pc:sldLayoutChg>
        <pc:sldLayoutChg chg="add del mod replId">
          <pc:chgData name="Yun, Jane" userId="S::jby5229@psu.edu::94f5ed78-790a-4694-91e0-51e8a82ebc9c" providerId="AD" clId="Web-{D7979C01-968F-A62A-45F6-3B19F4B9A89B}" dt="2024-04-12T22:07:46.560" v="55"/>
          <pc:sldLayoutMkLst>
            <pc:docMk/>
            <pc:sldMasterMk cId="3509608857" sldId="2147483840"/>
            <pc:sldLayoutMk cId="484708264" sldId="2147483846"/>
          </pc:sldLayoutMkLst>
        </pc:sldLayoutChg>
        <pc:sldLayoutChg chg="add del mod replId">
          <pc:chgData name="Yun, Jane" userId="S::jby5229@psu.edu::94f5ed78-790a-4694-91e0-51e8a82ebc9c" providerId="AD" clId="Web-{D7979C01-968F-A62A-45F6-3B19F4B9A89B}" dt="2024-04-12T22:07:46.560" v="55"/>
          <pc:sldLayoutMkLst>
            <pc:docMk/>
            <pc:sldMasterMk cId="3509608857" sldId="2147483840"/>
            <pc:sldLayoutMk cId="2138997954" sldId="2147483847"/>
          </pc:sldLayoutMkLst>
        </pc:sldLayoutChg>
        <pc:sldLayoutChg chg="add del mod replId">
          <pc:chgData name="Yun, Jane" userId="S::jby5229@psu.edu::94f5ed78-790a-4694-91e0-51e8a82ebc9c" providerId="AD" clId="Web-{D7979C01-968F-A62A-45F6-3B19F4B9A89B}" dt="2024-04-12T22:07:46.560" v="55"/>
          <pc:sldLayoutMkLst>
            <pc:docMk/>
            <pc:sldMasterMk cId="3509608857" sldId="2147483840"/>
            <pc:sldLayoutMk cId="601284749" sldId="2147483848"/>
          </pc:sldLayoutMkLst>
        </pc:sldLayoutChg>
        <pc:sldLayoutChg chg="add del mod replId">
          <pc:chgData name="Yun, Jane" userId="S::jby5229@psu.edu::94f5ed78-790a-4694-91e0-51e8a82ebc9c" providerId="AD" clId="Web-{D7979C01-968F-A62A-45F6-3B19F4B9A89B}" dt="2024-04-12T22:07:46.560" v="55"/>
          <pc:sldLayoutMkLst>
            <pc:docMk/>
            <pc:sldMasterMk cId="3509608857" sldId="2147483840"/>
            <pc:sldLayoutMk cId="1027655879" sldId="2147483849"/>
          </pc:sldLayoutMkLst>
        </pc:sldLayoutChg>
        <pc:sldLayoutChg chg="add del mod replId">
          <pc:chgData name="Yun, Jane" userId="S::jby5229@psu.edu::94f5ed78-790a-4694-91e0-51e8a82ebc9c" providerId="AD" clId="Web-{D7979C01-968F-A62A-45F6-3B19F4B9A89B}" dt="2024-04-12T22:07:46.560" v="55"/>
          <pc:sldLayoutMkLst>
            <pc:docMk/>
            <pc:sldMasterMk cId="3509608857" sldId="2147483840"/>
            <pc:sldLayoutMk cId="3351624121" sldId="2147483850"/>
          </pc:sldLayoutMkLst>
        </pc:sldLayoutChg>
        <pc:sldLayoutChg chg="add del mod replId">
          <pc:chgData name="Yun, Jane" userId="S::jby5229@psu.edu::94f5ed78-790a-4694-91e0-51e8a82ebc9c" providerId="AD" clId="Web-{D7979C01-968F-A62A-45F6-3B19F4B9A89B}" dt="2024-04-12T22:07:46.560" v="55"/>
          <pc:sldLayoutMkLst>
            <pc:docMk/>
            <pc:sldMasterMk cId="3509608857" sldId="2147483840"/>
            <pc:sldLayoutMk cId="2611831512" sldId="2147483851"/>
          </pc:sldLayoutMkLst>
        </pc:sldLayoutChg>
      </pc:sldMasterChg>
      <pc:sldMasterChg chg="add del addSldLayout delSldLayout modSldLayout">
        <pc:chgData name="Yun, Jane" userId="S::jby5229@psu.edu::94f5ed78-790a-4694-91e0-51e8a82ebc9c" providerId="AD" clId="Web-{D7979C01-968F-A62A-45F6-3B19F4B9A89B}" dt="2024-04-12T22:07:52.107" v="56"/>
        <pc:sldMasterMkLst>
          <pc:docMk/>
          <pc:sldMasterMk cId="4230137076" sldId="2147483852"/>
        </pc:sldMasterMkLst>
        <pc:sldLayoutChg chg="add del mod replId">
          <pc:chgData name="Yun, Jane" userId="S::jby5229@psu.edu::94f5ed78-790a-4694-91e0-51e8a82ebc9c" providerId="AD" clId="Web-{D7979C01-968F-A62A-45F6-3B19F4B9A89B}" dt="2024-04-12T22:07:52.107" v="56"/>
          <pc:sldLayoutMkLst>
            <pc:docMk/>
            <pc:sldMasterMk cId="4230137076" sldId="2147483852"/>
            <pc:sldLayoutMk cId="587900355" sldId="2147483853"/>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229644013" sldId="2147483854"/>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595200048" sldId="2147483855"/>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1865350329" sldId="2147483856"/>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1473083020" sldId="2147483857"/>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267135548" sldId="2147483858"/>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673935180" sldId="2147483859"/>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343693359" sldId="2147483860"/>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1564825634" sldId="2147483861"/>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1660719058" sldId="2147483862"/>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2045009139" sldId="2147483863"/>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1620586389" sldId="2147483864"/>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1567733427" sldId="2147483865"/>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2022087798" sldId="2147483866"/>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4182566763" sldId="2147483867"/>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3530300772" sldId="2147483868"/>
          </pc:sldLayoutMkLst>
        </pc:sldLayoutChg>
        <pc:sldLayoutChg chg="add del mod replId">
          <pc:chgData name="Yun, Jane" userId="S::jby5229@psu.edu::94f5ed78-790a-4694-91e0-51e8a82ebc9c" providerId="AD" clId="Web-{D7979C01-968F-A62A-45F6-3B19F4B9A89B}" dt="2024-04-12T22:07:52.107" v="56"/>
          <pc:sldLayoutMkLst>
            <pc:docMk/>
            <pc:sldMasterMk cId="4230137076" sldId="2147483852"/>
            <pc:sldLayoutMk cId="616240864" sldId="2147483869"/>
          </pc:sldLayoutMkLst>
        </pc:sldLayoutChg>
      </pc:sldMasterChg>
      <pc:sldMasterChg chg="add del addSldLayout delSldLayout modSldLayout">
        <pc:chgData name="Yun, Jane" userId="S::jby5229@psu.edu::94f5ed78-790a-4694-91e0-51e8a82ebc9c" providerId="AD" clId="Web-{D7979C01-968F-A62A-45F6-3B19F4B9A89B}" dt="2024-04-12T22:08:01.311" v="57"/>
        <pc:sldMasterMkLst>
          <pc:docMk/>
          <pc:sldMasterMk cId="875269719" sldId="2147483870"/>
        </pc:sldMasterMkLst>
        <pc:sldLayoutChg chg="add del mod replId">
          <pc:chgData name="Yun, Jane" userId="S::jby5229@psu.edu::94f5ed78-790a-4694-91e0-51e8a82ebc9c" providerId="AD" clId="Web-{D7979C01-968F-A62A-45F6-3B19F4B9A89B}" dt="2024-04-12T22:08:01.311" v="57"/>
          <pc:sldLayoutMkLst>
            <pc:docMk/>
            <pc:sldMasterMk cId="875269719" sldId="2147483870"/>
            <pc:sldLayoutMk cId="2598801974" sldId="2147483871"/>
          </pc:sldLayoutMkLst>
        </pc:sldLayoutChg>
        <pc:sldLayoutChg chg="add del mod replId">
          <pc:chgData name="Yun, Jane" userId="S::jby5229@psu.edu::94f5ed78-790a-4694-91e0-51e8a82ebc9c" providerId="AD" clId="Web-{D7979C01-968F-A62A-45F6-3B19F4B9A89B}" dt="2024-04-12T22:08:01.311" v="57"/>
          <pc:sldLayoutMkLst>
            <pc:docMk/>
            <pc:sldMasterMk cId="875269719" sldId="2147483870"/>
            <pc:sldLayoutMk cId="1464207562" sldId="2147483872"/>
          </pc:sldLayoutMkLst>
        </pc:sldLayoutChg>
        <pc:sldLayoutChg chg="add del mod replId">
          <pc:chgData name="Yun, Jane" userId="S::jby5229@psu.edu::94f5ed78-790a-4694-91e0-51e8a82ebc9c" providerId="AD" clId="Web-{D7979C01-968F-A62A-45F6-3B19F4B9A89B}" dt="2024-04-12T22:08:01.311" v="57"/>
          <pc:sldLayoutMkLst>
            <pc:docMk/>
            <pc:sldMasterMk cId="875269719" sldId="2147483870"/>
            <pc:sldLayoutMk cId="2347112126" sldId="2147483873"/>
          </pc:sldLayoutMkLst>
        </pc:sldLayoutChg>
        <pc:sldLayoutChg chg="add del mod replId">
          <pc:chgData name="Yun, Jane" userId="S::jby5229@psu.edu::94f5ed78-790a-4694-91e0-51e8a82ebc9c" providerId="AD" clId="Web-{D7979C01-968F-A62A-45F6-3B19F4B9A89B}" dt="2024-04-12T22:08:01.311" v="57"/>
          <pc:sldLayoutMkLst>
            <pc:docMk/>
            <pc:sldMasterMk cId="875269719" sldId="2147483870"/>
            <pc:sldLayoutMk cId="1733515923" sldId="2147483874"/>
          </pc:sldLayoutMkLst>
        </pc:sldLayoutChg>
        <pc:sldLayoutChg chg="add del mod replId">
          <pc:chgData name="Yun, Jane" userId="S::jby5229@psu.edu::94f5ed78-790a-4694-91e0-51e8a82ebc9c" providerId="AD" clId="Web-{D7979C01-968F-A62A-45F6-3B19F4B9A89B}" dt="2024-04-12T22:08:01.311" v="57"/>
          <pc:sldLayoutMkLst>
            <pc:docMk/>
            <pc:sldMasterMk cId="875269719" sldId="2147483870"/>
            <pc:sldLayoutMk cId="3991406936" sldId="2147483875"/>
          </pc:sldLayoutMkLst>
        </pc:sldLayoutChg>
        <pc:sldLayoutChg chg="add del mod replId">
          <pc:chgData name="Yun, Jane" userId="S::jby5229@psu.edu::94f5ed78-790a-4694-91e0-51e8a82ebc9c" providerId="AD" clId="Web-{D7979C01-968F-A62A-45F6-3B19F4B9A89B}" dt="2024-04-12T22:08:01.311" v="57"/>
          <pc:sldLayoutMkLst>
            <pc:docMk/>
            <pc:sldMasterMk cId="875269719" sldId="2147483870"/>
            <pc:sldLayoutMk cId="3953077680" sldId="2147483876"/>
          </pc:sldLayoutMkLst>
        </pc:sldLayoutChg>
        <pc:sldLayoutChg chg="add del mod replId">
          <pc:chgData name="Yun, Jane" userId="S::jby5229@psu.edu::94f5ed78-790a-4694-91e0-51e8a82ebc9c" providerId="AD" clId="Web-{D7979C01-968F-A62A-45F6-3B19F4B9A89B}" dt="2024-04-12T22:08:01.311" v="57"/>
          <pc:sldLayoutMkLst>
            <pc:docMk/>
            <pc:sldMasterMk cId="875269719" sldId="2147483870"/>
            <pc:sldLayoutMk cId="4076202300" sldId="2147483877"/>
          </pc:sldLayoutMkLst>
        </pc:sldLayoutChg>
        <pc:sldLayoutChg chg="add del mod replId">
          <pc:chgData name="Yun, Jane" userId="S::jby5229@psu.edu::94f5ed78-790a-4694-91e0-51e8a82ebc9c" providerId="AD" clId="Web-{D7979C01-968F-A62A-45F6-3B19F4B9A89B}" dt="2024-04-12T22:08:01.311" v="57"/>
          <pc:sldLayoutMkLst>
            <pc:docMk/>
            <pc:sldMasterMk cId="875269719" sldId="2147483870"/>
            <pc:sldLayoutMk cId="3446107556" sldId="2147483878"/>
          </pc:sldLayoutMkLst>
        </pc:sldLayoutChg>
        <pc:sldLayoutChg chg="add del mod replId">
          <pc:chgData name="Yun, Jane" userId="S::jby5229@psu.edu::94f5ed78-790a-4694-91e0-51e8a82ebc9c" providerId="AD" clId="Web-{D7979C01-968F-A62A-45F6-3B19F4B9A89B}" dt="2024-04-12T22:08:01.311" v="57"/>
          <pc:sldLayoutMkLst>
            <pc:docMk/>
            <pc:sldMasterMk cId="875269719" sldId="2147483870"/>
            <pc:sldLayoutMk cId="2129399716" sldId="2147483879"/>
          </pc:sldLayoutMkLst>
        </pc:sldLayoutChg>
        <pc:sldLayoutChg chg="add del mod replId">
          <pc:chgData name="Yun, Jane" userId="S::jby5229@psu.edu::94f5ed78-790a-4694-91e0-51e8a82ebc9c" providerId="AD" clId="Web-{D7979C01-968F-A62A-45F6-3B19F4B9A89B}" dt="2024-04-12T22:08:01.311" v="57"/>
          <pc:sldLayoutMkLst>
            <pc:docMk/>
            <pc:sldMasterMk cId="875269719" sldId="2147483870"/>
            <pc:sldLayoutMk cId="3701489070" sldId="2147483880"/>
          </pc:sldLayoutMkLst>
        </pc:sldLayoutChg>
        <pc:sldLayoutChg chg="add del mod replId">
          <pc:chgData name="Yun, Jane" userId="S::jby5229@psu.edu::94f5ed78-790a-4694-91e0-51e8a82ebc9c" providerId="AD" clId="Web-{D7979C01-968F-A62A-45F6-3B19F4B9A89B}" dt="2024-04-12T22:08:01.311" v="57"/>
          <pc:sldLayoutMkLst>
            <pc:docMk/>
            <pc:sldMasterMk cId="875269719" sldId="2147483870"/>
            <pc:sldLayoutMk cId="3439305171" sldId="2147483881"/>
          </pc:sldLayoutMkLst>
        </pc:sldLayoutChg>
      </pc:sldMasterChg>
      <pc:sldMasterChg chg="add del addSldLayout delSldLayout modSldLayout">
        <pc:chgData name="Yun, Jane" userId="S::jby5229@psu.edu::94f5ed78-790a-4694-91e0-51e8a82ebc9c" providerId="AD" clId="Web-{D7979C01-968F-A62A-45F6-3B19F4B9A89B}" dt="2024-04-12T22:08:06.186" v="58"/>
        <pc:sldMasterMkLst>
          <pc:docMk/>
          <pc:sldMasterMk cId="2317048355" sldId="2147483882"/>
        </pc:sldMasterMkLst>
        <pc:sldLayoutChg chg="add del mod replId">
          <pc:chgData name="Yun, Jane" userId="S::jby5229@psu.edu::94f5ed78-790a-4694-91e0-51e8a82ebc9c" providerId="AD" clId="Web-{D7979C01-968F-A62A-45F6-3B19F4B9A89B}" dt="2024-04-12T22:08:06.186" v="58"/>
          <pc:sldLayoutMkLst>
            <pc:docMk/>
            <pc:sldMasterMk cId="2317048355" sldId="2147483882"/>
            <pc:sldLayoutMk cId="4072113902" sldId="2147483883"/>
          </pc:sldLayoutMkLst>
        </pc:sldLayoutChg>
        <pc:sldLayoutChg chg="add del mod replId">
          <pc:chgData name="Yun, Jane" userId="S::jby5229@psu.edu::94f5ed78-790a-4694-91e0-51e8a82ebc9c" providerId="AD" clId="Web-{D7979C01-968F-A62A-45F6-3B19F4B9A89B}" dt="2024-04-12T22:08:06.186" v="58"/>
          <pc:sldLayoutMkLst>
            <pc:docMk/>
            <pc:sldMasterMk cId="2317048355" sldId="2147483882"/>
            <pc:sldLayoutMk cId="1377470954" sldId="2147483884"/>
          </pc:sldLayoutMkLst>
        </pc:sldLayoutChg>
        <pc:sldLayoutChg chg="add del mod replId">
          <pc:chgData name="Yun, Jane" userId="S::jby5229@psu.edu::94f5ed78-790a-4694-91e0-51e8a82ebc9c" providerId="AD" clId="Web-{D7979C01-968F-A62A-45F6-3B19F4B9A89B}" dt="2024-04-12T22:08:06.186" v="58"/>
          <pc:sldLayoutMkLst>
            <pc:docMk/>
            <pc:sldMasterMk cId="2317048355" sldId="2147483882"/>
            <pc:sldLayoutMk cId="1576577170" sldId="2147483885"/>
          </pc:sldLayoutMkLst>
        </pc:sldLayoutChg>
        <pc:sldLayoutChg chg="add del mod replId">
          <pc:chgData name="Yun, Jane" userId="S::jby5229@psu.edu::94f5ed78-790a-4694-91e0-51e8a82ebc9c" providerId="AD" clId="Web-{D7979C01-968F-A62A-45F6-3B19F4B9A89B}" dt="2024-04-12T22:08:06.186" v="58"/>
          <pc:sldLayoutMkLst>
            <pc:docMk/>
            <pc:sldMasterMk cId="2317048355" sldId="2147483882"/>
            <pc:sldLayoutMk cId="1881870962" sldId="2147483886"/>
          </pc:sldLayoutMkLst>
        </pc:sldLayoutChg>
        <pc:sldLayoutChg chg="add del mod replId">
          <pc:chgData name="Yun, Jane" userId="S::jby5229@psu.edu::94f5ed78-790a-4694-91e0-51e8a82ebc9c" providerId="AD" clId="Web-{D7979C01-968F-A62A-45F6-3B19F4B9A89B}" dt="2024-04-12T22:08:06.186" v="58"/>
          <pc:sldLayoutMkLst>
            <pc:docMk/>
            <pc:sldMasterMk cId="2317048355" sldId="2147483882"/>
            <pc:sldLayoutMk cId="1471275315" sldId="2147483887"/>
          </pc:sldLayoutMkLst>
        </pc:sldLayoutChg>
        <pc:sldLayoutChg chg="add del mod replId">
          <pc:chgData name="Yun, Jane" userId="S::jby5229@psu.edu::94f5ed78-790a-4694-91e0-51e8a82ebc9c" providerId="AD" clId="Web-{D7979C01-968F-A62A-45F6-3B19F4B9A89B}" dt="2024-04-12T22:08:06.186" v="58"/>
          <pc:sldLayoutMkLst>
            <pc:docMk/>
            <pc:sldMasterMk cId="2317048355" sldId="2147483882"/>
            <pc:sldLayoutMk cId="1222318616" sldId="2147483888"/>
          </pc:sldLayoutMkLst>
        </pc:sldLayoutChg>
        <pc:sldLayoutChg chg="add del mod replId">
          <pc:chgData name="Yun, Jane" userId="S::jby5229@psu.edu::94f5ed78-790a-4694-91e0-51e8a82ebc9c" providerId="AD" clId="Web-{D7979C01-968F-A62A-45F6-3B19F4B9A89B}" dt="2024-04-12T22:08:06.186" v="58"/>
          <pc:sldLayoutMkLst>
            <pc:docMk/>
            <pc:sldMasterMk cId="2317048355" sldId="2147483882"/>
            <pc:sldLayoutMk cId="1823412605" sldId="2147483889"/>
          </pc:sldLayoutMkLst>
        </pc:sldLayoutChg>
        <pc:sldLayoutChg chg="add del mod replId">
          <pc:chgData name="Yun, Jane" userId="S::jby5229@psu.edu::94f5ed78-790a-4694-91e0-51e8a82ebc9c" providerId="AD" clId="Web-{D7979C01-968F-A62A-45F6-3B19F4B9A89B}" dt="2024-04-12T22:08:06.186" v="58"/>
          <pc:sldLayoutMkLst>
            <pc:docMk/>
            <pc:sldMasterMk cId="2317048355" sldId="2147483882"/>
            <pc:sldLayoutMk cId="2483269904" sldId="2147483890"/>
          </pc:sldLayoutMkLst>
        </pc:sldLayoutChg>
        <pc:sldLayoutChg chg="add del mod replId">
          <pc:chgData name="Yun, Jane" userId="S::jby5229@psu.edu::94f5ed78-790a-4694-91e0-51e8a82ebc9c" providerId="AD" clId="Web-{D7979C01-968F-A62A-45F6-3B19F4B9A89B}" dt="2024-04-12T22:08:06.186" v="58"/>
          <pc:sldLayoutMkLst>
            <pc:docMk/>
            <pc:sldMasterMk cId="2317048355" sldId="2147483882"/>
            <pc:sldLayoutMk cId="2396814792" sldId="2147483891"/>
          </pc:sldLayoutMkLst>
        </pc:sldLayoutChg>
        <pc:sldLayoutChg chg="add del mod replId">
          <pc:chgData name="Yun, Jane" userId="S::jby5229@psu.edu::94f5ed78-790a-4694-91e0-51e8a82ebc9c" providerId="AD" clId="Web-{D7979C01-968F-A62A-45F6-3B19F4B9A89B}" dt="2024-04-12T22:08:06.186" v="58"/>
          <pc:sldLayoutMkLst>
            <pc:docMk/>
            <pc:sldMasterMk cId="2317048355" sldId="2147483882"/>
            <pc:sldLayoutMk cId="1416157241" sldId="2147483892"/>
          </pc:sldLayoutMkLst>
        </pc:sldLayoutChg>
        <pc:sldLayoutChg chg="add del mod replId">
          <pc:chgData name="Yun, Jane" userId="S::jby5229@psu.edu::94f5ed78-790a-4694-91e0-51e8a82ebc9c" providerId="AD" clId="Web-{D7979C01-968F-A62A-45F6-3B19F4B9A89B}" dt="2024-04-12T22:08:06.186" v="58"/>
          <pc:sldLayoutMkLst>
            <pc:docMk/>
            <pc:sldMasterMk cId="2317048355" sldId="2147483882"/>
            <pc:sldLayoutMk cId="3609139653" sldId="2147483893"/>
          </pc:sldLayoutMkLst>
        </pc:sldLayoutChg>
      </pc:sldMasterChg>
      <pc:sldMasterChg chg="add del addSldLayout delSldLayout modSldLayout">
        <pc:chgData name="Yun, Jane" userId="S::jby5229@psu.edu::94f5ed78-790a-4694-91e0-51e8a82ebc9c" providerId="AD" clId="Web-{D7979C01-968F-A62A-45F6-3B19F4B9A89B}" dt="2024-04-12T22:08:11.670" v="59"/>
        <pc:sldMasterMkLst>
          <pc:docMk/>
          <pc:sldMasterMk cId="3274980689" sldId="2147483894"/>
        </pc:sldMasterMkLst>
        <pc:sldLayoutChg chg="add del mod replId">
          <pc:chgData name="Yun, Jane" userId="S::jby5229@psu.edu::94f5ed78-790a-4694-91e0-51e8a82ebc9c" providerId="AD" clId="Web-{D7979C01-968F-A62A-45F6-3B19F4B9A89B}" dt="2024-04-12T22:08:11.670" v="59"/>
          <pc:sldLayoutMkLst>
            <pc:docMk/>
            <pc:sldMasterMk cId="3274980689" sldId="2147483894"/>
            <pc:sldLayoutMk cId="61349987" sldId="2147483895"/>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1232312402" sldId="2147483896"/>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1946309917" sldId="2147483897"/>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3239250781" sldId="2147483898"/>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2618749858" sldId="2147483899"/>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1914072943" sldId="2147483900"/>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3011944539" sldId="2147483901"/>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3482731579" sldId="2147483902"/>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738511928" sldId="2147483903"/>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1564190731" sldId="2147483904"/>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3116069975" sldId="2147483905"/>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3665937536" sldId="2147483906"/>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2100054222" sldId="2147483907"/>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3817981012" sldId="2147483908"/>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3039646200" sldId="2147483909"/>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2707923166" sldId="2147483910"/>
          </pc:sldLayoutMkLst>
        </pc:sldLayoutChg>
        <pc:sldLayoutChg chg="add del mod replId">
          <pc:chgData name="Yun, Jane" userId="S::jby5229@psu.edu::94f5ed78-790a-4694-91e0-51e8a82ebc9c" providerId="AD" clId="Web-{D7979C01-968F-A62A-45F6-3B19F4B9A89B}" dt="2024-04-12T22:08:11.670" v="59"/>
          <pc:sldLayoutMkLst>
            <pc:docMk/>
            <pc:sldMasterMk cId="3274980689" sldId="2147483894"/>
            <pc:sldLayoutMk cId="631998022" sldId="2147483911"/>
          </pc:sldLayoutMkLst>
        </pc:sldLayoutChg>
      </pc:sldMasterChg>
      <pc:sldMasterChg chg="add addSldLayout modSldLayout">
        <pc:chgData name="Yun, Jane" userId="S::jby5229@psu.edu::94f5ed78-790a-4694-91e0-51e8a82ebc9c" providerId="AD" clId="Web-{D7979C01-968F-A62A-45F6-3B19F4B9A89B}" dt="2024-04-12T22:08:11.670" v="59"/>
        <pc:sldMasterMkLst>
          <pc:docMk/>
          <pc:sldMasterMk cId="4210674151" sldId="2147483912"/>
        </pc:sldMasterMkLst>
        <pc:sldLayoutChg chg="add mod replId">
          <pc:chgData name="Yun, Jane" userId="S::jby5229@psu.edu::94f5ed78-790a-4694-91e0-51e8a82ebc9c" providerId="AD" clId="Web-{D7979C01-968F-A62A-45F6-3B19F4B9A89B}" dt="2024-04-12T22:08:11.670" v="59"/>
          <pc:sldLayoutMkLst>
            <pc:docMk/>
            <pc:sldMasterMk cId="4210674151" sldId="2147483912"/>
            <pc:sldLayoutMk cId="2060007770" sldId="2147483913"/>
          </pc:sldLayoutMkLst>
        </pc:sldLayoutChg>
        <pc:sldLayoutChg chg="add mod replId">
          <pc:chgData name="Yun, Jane" userId="S::jby5229@psu.edu::94f5ed78-790a-4694-91e0-51e8a82ebc9c" providerId="AD" clId="Web-{D7979C01-968F-A62A-45F6-3B19F4B9A89B}" dt="2024-04-12T22:08:11.670" v="59"/>
          <pc:sldLayoutMkLst>
            <pc:docMk/>
            <pc:sldMasterMk cId="4210674151" sldId="2147483912"/>
            <pc:sldLayoutMk cId="4059839928" sldId="2147483914"/>
          </pc:sldLayoutMkLst>
        </pc:sldLayoutChg>
        <pc:sldLayoutChg chg="add mod replId">
          <pc:chgData name="Yun, Jane" userId="S::jby5229@psu.edu::94f5ed78-790a-4694-91e0-51e8a82ebc9c" providerId="AD" clId="Web-{D7979C01-968F-A62A-45F6-3B19F4B9A89B}" dt="2024-04-12T22:08:11.670" v="59"/>
          <pc:sldLayoutMkLst>
            <pc:docMk/>
            <pc:sldMasterMk cId="4210674151" sldId="2147483912"/>
            <pc:sldLayoutMk cId="4071131324" sldId="2147483915"/>
          </pc:sldLayoutMkLst>
        </pc:sldLayoutChg>
        <pc:sldLayoutChg chg="add mod replId">
          <pc:chgData name="Yun, Jane" userId="S::jby5229@psu.edu::94f5ed78-790a-4694-91e0-51e8a82ebc9c" providerId="AD" clId="Web-{D7979C01-968F-A62A-45F6-3B19F4B9A89B}" dt="2024-04-12T22:08:11.670" v="59"/>
          <pc:sldLayoutMkLst>
            <pc:docMk/>
            <pc:sldMasterMk cId="4210674151" sldId="2147483912"/>
            <pc:sldLayoutMk cId="1222975559" sldId="2147483916"/>
          </pc:sldLayoutMkLst>
        </pc:sldLayoutChg>
        <pc:sldLayoutChg chg="add mod replId">
          <pc:chgData name="Yun, Jane" userId="S::jby5229@psu.edu::94f5ed78-790a-4694-91e0-51e8a82ebc9c" providerId="AD" clId="Web-{D7979C01-968F-A62A-45F6-3B19F4B9A89B}" dt="2024-04-12T22:08:11.670" v="59"/>
          <pc:sldLayoutMkLst>
            <pc:docMk/>
            <pc:sldMasterMk cId="4210674151" sldId="2147483912"/>
            <pc:sldLayoutMk cId="3534100968" sldId="2147483917"/>
          </pc:sldLayoutMkLst>
        </pc:sldLayoutChg>
        <pc:sldLayoutChg chg="add mod replId">
          <pc:chgData name="Yun, Jane" userId="S::jby5229@psu.edu::94f5ed78-790a-4694-91e0-51e8a82ebc9c" providerId="AD" clId="Web-{D7979C01-968F-A62A-45F6-3B19F4B9A89B}" dt="2024-04-12T22:08:11.670" v="59"/>
          <pc:sldLayoutMkLst>
            <pc:docMk/>
            <pc:sldMasterMk cId="4210674151" sldId="2147483912"/>
            <pc:sldLayoutMk cId="2628711169" sldId="2147483918"/>
          </pc:sldLayoutMkLst>
        </pc:sldLayoutChg>
        <pc:sldLayoutChg chg="add mod replId">
          <pc:chgData name="Yun, Jane" userId="S::jby5229@psu.edu::94f5ed78-790a-4694-91e0-51e8a82ebc9c" providerId="AD" clId="Web-{D7979C01-968F-A62A-45F6-3B19F4B9A89B}" dt="2024-04-12T22:08:11.670" v="59"/>
          <pc:sldLayoutMkLst>
            <pc:docMk/>
            <pc:sldMasterMk cId="4210674151" sldId="2147483912"/>
            <pc:sldLayoutMk cId="3291497408" sldId="2147483919"/>
          </pc:sldLayoutMkLst>
        </pc:sldLayoutChg>
        <pc:sldLayoutChg chg="add mod replId">
          <pc:chgData name="Yun, Jane" userId="S::jby5229@psu.edu::94f5ed78-790a-4694-91e0-51e8a82ebc9c" providerId="AD" clId="Web-{D7979C01-968F-A62A-45F6-3B19F4B9A89B}" dt="2024-04-12T22:08:11.670" v="59"/>
          <pc:sldLayoutMkLst>
            <pc:docMk/>
            <pc:sldMasterMk cId="4210674151" sldId="2147483912"/>
            <pc:sldLayoutMk cId="1164936138" sldId="2147483920"/>
          </pc:sldLayoutMkLst>
        </pc:sldLayoutChg>
        <pc:sldLayoutChg chg="add mod replId">
          <pc:chgData name="Yun, Jane" userId="S::jby5229@psu.edu::94f5ed78-790a-4694-91e0-51e8a82ebc9c" providerId="AD" clId="Web-{D7979C01-968F-A62A-45F6-3B19F4B9A89B}" dt="2024-04-12T22:08:11.670" v="59"/>
          <pc:sldLayoutMkLst>
            <pc:docMk/>
            <pc:sldMasterMk cId="4210674151" sldId="2147483912"/>
            <pc:sldLayoutMk cId="2532946064" sldId="2147483921"/>
          </pc:sldLayoutMkLst>
        </pc:sldLayoutChg>
        <pc:sldLayoutChg chg="add mod replId">
          <pc:chgData name="Yun, Jane" userId="S::jby5229@psu.edu::94f5ed78-790a-4694-91e0-51e8a82ebc9c" providerId="AD" clId="Web-{D7979C01-968F-A62A-45F6-3B19F4B9A89B}" dt="2024-04-12T22:08:11.670" v="59"/>
          <pc:sldLayoutMkLst>
            <pc:docMk/>
            <pc:sldMasterMk cId="4210674151" sldId="2147483912"/>
            <pc:sldLayoutMk cId="2992717502" sldId="2147483922"/>
          </pc:sldLayoutMkLst>
        </pc:sldLayoutChg>
        <pc:sldLayoutChg chg="add mod replId">
          <pc:chgData name="Yun, Jane" userId="S::jby5229@psu.edu::94f5ed78-790a-4694-91e0-51e8a82ebc9c" providerId="AD" clId="Web-{D7979C01-968F-A62A-45F6-3B19F4B9A89B}" dt="2024-04-12T22:08:11.670" v="59"/>
          <pc:sldLayoutMkLst>
            <pc:docMk/>
            <pc:sldMasterMk cId="4210674151" sldId="2147483912"/>
            <pc:sldLayoutMk cId="4059833384" sldId="2147483923"/>
          </pc:sldLayoutMkLst>
        </pc:sldLayoutChg>
      </pc:sldMasterChg>
    </pc:docChg>
  </pc:docChgLst>
  <pc:docChgLst>
    <pc:chgData name="Yun, Jane" userId="S::jby5229@psu.edu::94f5ed78-790a-4694-91e0-51e8a82ebc9c" providerId="AD" clId="Web-{A19AAD60-1FF1-727D-E3A9-6C77BC48830D}"/>
    <pc:docChg chg="modSld sldOrd">
      <pc:chgData name="Yun, Jane" userId="S::jby5229@psu.edu::94f5ed78-790a-4694-91e0-51e8a82ebc9c" providerId="AD" clId="Web-{A19AAD60-1FF1-727D-E3A9-6C77BC48830D}" dt="2024-04-16T01:23:55.359" v="262" actId="20577"/>
      <pc:docMkLst>
        <pc:docMk/>
      </pc:docMkLst>
      <pc:sldChg chg="modNotes">
        <pc:chgData name="Yun, Jane" userId="S::jby5229@psu.edu::94f5ed78-790a-4694-91e0-51e8a82ebc9c" providerId="AD" clId="Web-{A19AAD60-1FF1-727D-E3A9-6C77BC48830D}" dt="2024-04-15T23:45:06.352" v="69"/>
        <pc:sldMkLst>
          <pc:docMk/>
          <pc:sldMk cId="109857222" sldId="256"/>
        </pc:sldMkLst>
      </pc:sldChg>
      <pc:sldChg chg="modSp modCm modNotes">
        <pc:chgData name="Yun, Jane" userId="S::jby5229@psu.edu::94f5ed78-790a-4694-91e0-51e8a82ebc9c" providerId="AD" clId="Web-{A19AAD60-1FF1-727D-E3A9-6C77BC48830D}" dt="2024-04-16T01:19:46.677" v="206" actId="20577"/>
        <pc:sldMkLst>
          <pc:docMk/>
          <pc:sldMk cId="3973538459" sldId="257"/>
        </pc:sldMkLst>
        <pc:spChg chg="mod">
          <ac:chgData name="Yun, Jane" userId="S::jby5229@psu.edu::94f5ed78-790a-4694-91e0-51e8a82ebc9c" providerId="AD" clId="Web-{A19AAD60-1FF1-727D-E3A9-6C77BC48830D}" dt="2024-04-16T01:19:46.677" v="206" actId="20577"/>
          <ac:spMkLst>
            <pc:docMk/>
            <pc:sldMk cId="3973538459" sldId="257"/>
            <ac:spMk id="3" creationId="{7A7053D0-8E2E-B47B-C475-50BF78C79385}"/>
          </ac:spMkLst>
        </pc:spChg>
        <pc:extLst>
          <p:ext xmlns:p="http://schemas.openxmlformats.org/presentationml/2006/main" uri="{D6D511B9-2390-475A-947B-AFAB55BFBCF1}">
            <pc226:cmChg xmlns:pc226="http://schemas.microsoft.com/office/powerpoint/2022/06/main/command" chg="mod">
              <pc226:chgData name="Yun, Jane" userId="S::jby5229@psu.edu::94f5ed78-790a-4694-91e0-51e8a82ebc9c" providerId="AD" clId="Web-{A19AAD60-1FF1-727D-E3A9-6C77BC48830D}" dt="2024-04-16T01:15:02.587" v="163"/>
              <pc2:cmMkLst xmlns:pc2="http://schemas.microsoft.com/office/powerpoint/2019/9/main/command">
                <pc:docMk/>
                <pc:sldMk cId="3973538459" sldId="257"/>
                <pc2:cmMk id="{AA6B1A36-0EB6-4E36-B429-CDD2896FD50F}"/>
              </pc2:cmMkLst>
            </pc226:cmChg>
          </p:ext>
        </pc:extLst>
      </pc:sldChg>
      <pc:sldChg chg="modSp">
        <pc:chgData name="Yun, Jane" userId="S::jby5229@psu.edu::94f5ed78-790a-4694-91e0-51e8a82ebc9c" providerId="AD" clId="Web-{A19AAD60-1FF1-727D-E3A9-6C77BC48830D}" dt="2024-04-15T23:51:24.002" v="154" actId="20577"/>
        <pc:sldMkLst>
          <pc:docMk/>
          <pc:sldMk cId="1650654775" sldId="259"/>
        </pc:sldMkLst>
        <pc:spChg chg="mod">
          <ac:chgData name="Yun, Jane" userId="S::jby5229@psu.edu::94f5ed78-790a-4694-91e0-51e8a82ebc9c" providerId="AD" clId="Web-{A19AAD60-1FF1-727D-E3A9-6C77BC48830D}" dt="2024-04-15T23:51:24.002" v="154" actId="20577"/>
          <ac:spMkLst>
            <pc:docMk/>
            <pc:sldMk cId="1650654775" sldId="259"/>
            <ac:spMk id="3" creationId="{7A7053D0-8E2E-B47B-C475-50BF78C79385}"/>
          </ac:spMkLst>
        </pc:spChg>
      </pc:sldChg>
      <pc:sldChg chg="modNotes">
        <pc:chgData name="Yun, Jane" userId="S::jby5229@psu.edu::94f5ed78-790a-4694-91e0-51e8a82ebc9c" providerId="AD" clId="Web-{A19AAD60-1FF1-727D-E3A9-6C77BC48830D}" dt="2024-04-15T23:45:07.477" v="70"/>
        <pc:sldMkLst>
          <pc:docMk/>
          <pc:sldMk cId="3330707327" sldId="260"/>
        </pc:sldMkLst>
      </pc:sldChg>
      <pc:sldChg chg="modNotes">
        <pc:chgData name="Yun, Jane" userId="S::jby5229@psu.edu::94f5ed78-790a-4694-91e0-51e8a82ebc9c" providerId="AD" clId="Web-{A19AAD60-1FF1-727D-E3A9-6C77BC48830D}" dt="2024-04-15T23:46:35.576" v="108"/>
        <pc:sldMkLst>
          <pc:docMk/>
          <pc:sldMk cId="2719611509" sldId="262"/>
        </pc:sldMkLst>
      </pc:sldChg>
      <pc:sldChg chg="modSp modNotes">
        <pc:chgData name="Yun, Jane" userId="S::jby5229@psu.edu::94f5ed78-790a-4694-91e0-51e8a82ebc9c" providerId="AD" clId="Web-{A19AAD60-1FF1-727D-E3A9-6C77BC48830D}" dt="2024-04-15T23:48:04.738" v="111" actId="20577"/>
        <pc:sldMkLst>
          <pc:docMk/>
          <pc:sldMk cId="1802076303" sldId="271"/>
        </pc:sldMkLst>
        <pc:spChg chg="mod">
          <ac:chgData name="Yun, Jane" userId="S::jby5229@psu.edu::94f5ed78-790a-4694-91e0-51e8a82ebc9c" providerId="AD" clId="Web-{A19AAD60-1FF1-727D-E3A9-6C77BC48830D}" dt="2024-04-15T23:48:04.738" v="111" actId="20577"/>
          <ac:spMkLst>
            <pc:docMk/>
            <pc:sldMk cId="1802076303" sldId="271"/>
            <ac:spMk id="2" creationId="{122E29D2-9234-3210-998C-FE5D1BE10E5B}"/>
          </ac:spMkLst>
        </pc:spChg>
      </pc:sldChg>
      <pc:sldChg chg="modSp modNotes">
        <pc:chgData name="Yun, Jane" userId="S::jby5229@psu.edu::94f5ed78-790a-4694-91e0-51e8a82ebc9c" providerId="AD" clId="Web-{A19AAD60-1FF1-727D-E3A9-6C77BC48830D}" dt="2024-04-15T23:52:51.960" v="162" actId="20577"/>
        <pc:sldMkLst>
          <pc:docMk/>
          <pc:sldMk cId="3839880383" sldId="272"/>
        </pc:sldMkLst>
        <pc:spChg chg="mod">
          <ac:chgData name="Yun, Jane" userId="S::jby5229@psu.edu::94f5ed78-790a-4694-91e0-51e8a82ebc9c" providerId="AD" clId="Web-{A19AAD60-1FF1-727D-E3A9-6C77BC48830D}" dt="2024-04-15T23:52:51.960" v="162" actId="20577"/>
          <ac:spMkLst>
            <pc:docMk/>
            <pc:sldMk cId="3839880383" sldId="272"/>
            <ac:spMk id="3" creationId="{7A7053D0-8E2E-B47B-C475-50BF78C79385}"/>
          </ac:spMkLst>
        </pc:spChg>
        <pc:picChg chg="mod">
          <ac:chgData name="Yun, Jane" userId="S::jby5229@psu.edu::94f5ed78-790a-4694-91e0-51e8a82ebc9c" providerId="AD" clId="Web-{A19AAD60-1FF1-727D-E3A9-6C77BC48830D}" dt="2024-04-15T23:52:46.022" v="159" actId="1076"/>
          <ac:picMkLst>
            <pc:docMk/>
            <pc:sldMk cId="3839880383" sldId="272"/>
            <ac:picMk id="5" creationId="{9A7DFA76-5F0C-043F-3E94-D9E205215A28}"/>
          </ac:picMkLst>
        </pc:picChg>
      </pc:sldChg>
      <pc:sldChg chg="modSp modNotes">
        <pc:chgData name="Yun, Jane" userId="S::jby5229@psu.edu::94f5ed78-790a-4694-91e0-51e8a82ebc9c" providerId="AD" clId="Web-{A19AAD60-1FF1-727D-E3A9-6C77BC48830D}" dt="2024-04-16T01:18:57.159" v="201" actId="20577"/>
        <pc:sldMkLst>
          <pc:docMk/>
          <pc:sldMk cId="3278229136" sldId="275"/>
        </pc:sldMkLst>
        <pc:spChg chg="mod">
          <ac:chgData name="Yun, Jane" userId="S::jby5229@psu.edu::94f5ed78-790a-4694-91e0-51e8a82ebc9c" providerId="AD" clId="Web-{A19AAD60-1FF1-727D-E3A9-6C77BC48830D}" dt="2024-04-16T01:18:57.159" v="201" actId="20577"/>
          <ac:spMkLst>
            <pc:docMk/>
            <pc:sldMk cId="3278229136" sldId="275"/>
            <ac:spMk id="3" creationId="{7A7053D0-8E2E-B47B-C475-50BF78C79385}"/>
          </ac:spMkLst>
        </pc:spChg>
      </pc:sldChg>
      <pc:sldChg chg="modNotes">
        <pc:chgData name="Yun, Jane" userId="S::jby5229@psu.edu::94f5ed78-790a-4694-91e0-51e8a82ebc9c" providerId="AD" clId="Web-{A19AAD60-1FF1-727D-E3A9-6C77BC48830D}" dt="2024-04-15T23:46:01.668" v="98"/>
        <pc:sldMkLst>
          <pc:docMk/>
          <pc:sldMk cId="3823217617" sldId="276"/>
        </pc:sldMkLst>
      </pc:sldChg>
      <pc:sldChg chg="modSp modNotes">
        <pc:chgData name="Yun, Jane" userId="S::jby5229@psu.edu::94f5ed78-790a-4694-91e0-51e8a82ebc9c" providerId="AD" clId="Web-{A19AAD60-1FF1-727D-E3A9-6C77BC48830D}" dt="2024-04-16T01:18:34.767" v="200" actId="1076"/>
        <pc:sldMkLst>
          <pc:docMk/>
          <pc:sldMk cId="2735645761" sldId="278"/>
        </pc:sldMkLst>
        <pc:picChg chg="mod">
          <ac:chgData name="Yun, Jane" userId="S::jby5229@psu.edu::94f5ed78-790a-4694-91e0-51e8a82ebc9c" providerId="AD" clId="Web-{A19AAD60-1FF1-727D-E3A9-6C77BC48830D}" dt="2024-04-16T01:18:34.767" v="200" actId="1076"/>
          <ac:picMkLst>
            <pc:docMk/>
            <pc:sldMk cId="2735645761" sldId="278"/>
            <ac:picMk id="7" creationId="{24E80F6D-861F-6832-15FD-3661DAC91535}"/>
          </ac:picMkLst>
        </pc:picChg>
      </pc:sldChg>
      <pc:sldChg chg="modSp modNotes">
        <pc:chgData name="Yun, Jane" userId="S::jby5229@psu.edu::94f5ed78-790a-4694-91e0-51e8a82ebc9c" providerId="AD" clId="Web-{A19AAD60-1FF1-727D-E3A9-6C77BC48830D}" dt="2024-04-16T01:15:27.478" v="191" actId="20577"/>
        <pc:sldMkLst>
          <pc:docMk/>
          <pc:sldMk cId="2938522604" sldId="279"/>
        </pc:sldMkLst>
        <pc:spChg chg="mod">
          <ac:chgData name="Yun, Jane" userId="S::jby5229@psu.edu::94f5ed78-790a-4694-91e0-51e8a82ebc9c" providerId="AD" clId="Web-{A19AAD60-1FF1-727D-E3A9-6C77BC48830D}" dt="2024-04-16T01:15:27.478" v="191" actId="20577"/>
          <ac:spMkLst>
            <pc:docMk/>
            <pc:sldMk cId="2938522604" sldId="279"/>
            <ac:spMk id="3" creationId="{7A7053D0-8E2E-B47B-C475-50BF78C79385}"/>
          </ac:spMkLst>
        </pc:spChg>
      </pc:sldChg>
      <pc:sldChg chg="addSp modSp modNotes">
        <pc:chgData name="Yun, Jane" userId="S::jby5229@psu.edu::94f5ed78-790a-4694-91e0-51e8a82ebc9c" providerId="AD" clId="Web-{A19AAD60-1FF1-727D-E3A9-6C77BC48830D}" dt="2024-04-15T23:45:32.994" v="91"/>
        <pc:sldMkLst>
          <pc:docMk/>
          <pc:sldMk cId="105282891" sldId="281"/>
        </pc:sldMkLst>
        <pc:spChg chg="add mod">
          <ac:chgData name="Yun, Jane" userId="S::jby5229@psu.edu::94f5ed78-790a-4694-91e0-51e8a82ebc9c" providerId="AD" clId="Web-{A19AAD60-1FF1-727D-E3A9-6C77BC48830D}" dt="2024-04-15T23:39:18.847" v="25" actId="14100"/>
          <ac:spMkLst>
            <pc:docMk/>
            <pc:sldMk cId="105282891" sldId="281"/>
            <ac:spMk id="8" creationId="{A22ED6B7-97AF-E1D1-BC0E-28E51D22C6D0}"/>
          </ac:spMkLst>
        </pc:spChg>
        <pc:graphicFrameChg chg="mod modGraphic">
          <ac:chgData name="Yun, Jane" userId="S::jby5229@psu.edu::94f5ed78-790a-4694-91e0-51e8a82ebc9c" providerId="AD" clId="Web-{A19AAD60-1FF1-727D-E3A9-6C77BC48830D}" dt="2024-04-15T23:42:58.454" v="53"/>
          <ac:graphicFrameMkLst>
            <pc:docMk/>
            <pc:sldMk cId="105282891" sldId="281"/>
            <ac:graphicFrameMk id="4" creationId="{0548261C-156A-44C7-D2F1-AE0071512561}"/>
          </ac:graphicFrameMkLst>
        </pc:graphicFrameChg>
      </pc:sldChg>
      <pc:sldChg chg="modSp modNotes">
        <pc:chgData name="Yun, Jane" userId="S::jby5229@psu.edu::94f5ed78-790a-4694-91e0-51e8a82ebc9c" providerId="AD" clId="Web-{A19AAD60-1FF1-727D-E3A9-6C77BC48830D}" dt="2024-04-15T23:46:11.012" v="101"/>
        <pc:sldMkLst>
          <pc:docMk/>
          <pc:sldMk cId="1787180316" sldId="282"/>
        </pc:sldMkLst>
        <pc:spChg chg="mod">
          <ac:chgData name="Yun, Jane" userId="S::jby5229@psu.edu::94f5ed78-790a-4694-91e0-51e8a82ebc9c" providerId="AD" clId="Web-{A19AAD60-1FF1-727D-E3A9-6C77BC48830D}" dt="2024-04-15T23:41:42.074" v="48" actId="20577"/>
          <ac:spMkLst>
            <pc:docMk/>
            <pc:sldMk cId="1787180316" sldId="282"/>
            <ac:spMk id="3" creationId="{7A7053D0-8E2E-B47B-C475-50BF78C79385}"/>
          </ac:spMkLst>
        </pc:spChg>
        <pc:graphicFrameChg chg="mod modGraphic">
          <ac:chgData name="Yun, Jane" userId="S::jby5229@psu.edu::94f5ed78-790a-4694-91e0-51e8a82ebc9c" providerId="AD" clId="Web-{A19AAD60-1FF1-727D-E3A9-6C77BC48830D}" dt="2024-04-15T23:39:53.099" v="29"/>
          <ac:graphicFrameMkLst>
            <pc:docMk/>
            <pc:sldMk cId="1787180316" sldId="282"/>
            <ac:graphicFrameMk id="5" creationId="{6667627C-BFD5-1DF1-44BE-E3B57F5E7301}"/>
          </ac:graphicFrameMkLst>
        </pc:graphicFrameChg>
      </pc:sldChg>
      <pc:sldChg chg="modSp">
        <pc:chgData name="Yun, Jane" userId="S::jby5229@psu.edu::94f5ed78-790a-4694-91e0-51e8a82ebc9c" providerId="AD" clId="Web-{A19AAD60-1FF1-727D-E3A9-6C77BC48830D}" dt="2024-04-15T23:51:46.175" v="157" actId="20577"/>
        <pc:sldMkLst>
          <pc:docMk/>
          <pc:sldMk cId="3217730150" sldId="285"/>
        </pc:sldMkLst>
        <pc:spChg chg="mod">
          <ac:chgData name="Yun, Jane" userId="S::jby5229@psu.edu::94f5ed78-790a-4694-91e0-51e8a82ebc9c" providerId="AD" clId="Web-{A19AAD60-1FF1-727D-E3A9-6C77BC48830D}" dt="2024-04-15T23:51:46.175" v="157" actId="20577"/>
          <ac:spMkLst>
            <pc:docMk/>
            <pc:sldMk cId="3217730150" sldId="285"/>
            <ac:spMk id="3" creationId="{7A7053D0-8E2E-B47B-C475-50BF78C79385}"/>
          </ac:spMkLst>
        </pc:spChg>
      </pc:sldChg>
      <pc:sldChg chg="modNotes">
        <pc:chgData name="Yun, Jane" userId="S::jby5229@psu.edu::94f5ed78-790a-4694-91e0-51e8a82ebc9c" providerId="AD" clId="Web-{A19AAD60-1FF1-727D-E3A9-6C77BC48830D}" dt="2024-04-15T23:45:22.197" v="80"/>
        <pc:sldMkLst>
          <pc:docMk/>
          <pc:sldMk cId="1432755558" sldId="288"/>
        </pc:sldMkLst>
      </pc:sldChg>
      <pc:sldChg chg="modSp modNotes">
        <pc:chgData name="Yun, Jane" userId="S::jby5229@psu.edu::94f5ed78-790a-4694-91e0-51e8a82ebc9c" providerId="AD" clId="Web-{A19AAD60-1FF1-727D-E3A9-6C77BC48830D}" dt="2024-04-15T23:46:14.387" v="103"/>
        <pc:sldMkLst>
          <pc:docMk/>
          <pc:sldMk cId="1067825137" sldId="289"/>
        </pc:sldMkLst>
        <pc:spChg chg="mod">
          <ac:chgData name="Yun, Jane" userId="S::jby5229@psu.edu::94f5ed78-790a-4694-91e0-51e8a82ebc9c" providerId="AD" clId="Web-{A19AAD60-1FF1-727D-E3A9-6C77BC48830D}" dt="2024-04-15T23:41:25.761" v="41" actId="20577"/>
          <ac:spMkLst>
            <pc:docMk/>
            <pc:sldMk cId="1067825137" sldId="289"/>
            <ac:spMk id="3" creationId="{7A7053D0-8E2E-B47B-C475-50BF78C79385}"/>
          </ac:spMkLst>
        </pc:spChg>
        <pc:graphicFrameChg chg="mod modGraphic">
          <ac:chgData name="Yun, Jane" userId="S::jby5229@psu.edu::94f5ed78-790a-4694-91e0-51e8a82ebc9c" providerId="AD" clId="Web-{A19AAD60-1FF1-727D-E3A9-6C77BC48830D}" dt="2024-04-15T23:39:47.223" v="27"/>
          <ac:graphicFrameMkLst>
            <pc:docMk/>
            <pc:sldMk cId="1067825137" sldId="289"/>
            <ac:graphicFrameMk id="5" creationId="{6667627C-BFD5-1DF1-44BE-E3B57F5E7301}"/>
          </ac:graphicFrameMkLst>
        </pc:graphicFrameChg>
      </pc:sldChg>
      <pc:sldChg chg="addSp modSp modNotes">
        <pc:chgData name="Yun, Jane" userId="S::jby5229@psu.edu::94f5ed78-790a-4694-91e0-51e8a82ebc9c" providerId="AD" clId="Web-{A19AAD60-1FF1-727D-E3A9-6C77BC48830D}" dt="2024-04-15T23:46:31.092" v="106"/>
        <pc:sldMkLst>
          <pc:docMk/>
          <pc:sldMk cId="2770174149" sldId="290"/>
        </pc:sldMkLst>
        <pc:spChg chg="mod">
          <ac:chgData name="Yun, Jane" userId="S::jby5229@psu.edu::94f5ed78-790a-4694-91e0-51e8a82ebc9c" providerId="AD" clId="Web-{A19AAD60-1FF1-727D-E3A9-6C77BC48830D}" dt="2024-04-15T23:38:31.422" v="16" actId="20577"/>
          <ac:spMkLst>
            <pc:docMk/>
            <pc:sldMk cId="2770174149" sldId="290"/>
            <ac:spMk id="2" creationId="{122E29D2-9234-3210-998C-FE5D1BE10E5B}"/>
          </ac:spMkLst>
        </pc:spChg>
        <pc:spChg chg="add mod">
          <ac:chgData name="Yun, Jane" userId="S::jby5229@psu.edu::94f5ed78-790a-4694-91e0-51e8a82ebc9c" providerId="AD" clId="Web-{A19AAD60-1FF1-727D-E3A9-6C77BC48830D}" dt="2024-04-15T23:39:05.924" v="22" actId="1076"/>
          <ac:spMkLst>
            <pc:docMk/>
            <pc:sldMk cId="2770174149" sldId="290"/>
            <ac:spMk id="5" creationId="{F0E72B98-AB61-36CD-1E3A-46670788F266}"/>
          </ac:spMkLst>
        </pc:spChg>
      </pc:sldChg>
      <pc:sldChg chg="addSp delSp modSp modNotes">
        <pc:chgData name="Yun, Jane" userId="S::jby5229@psu.edu::94f5ed78-790a-4694-91e0-51e8a82ebc9c" providerId="AD" clId="Web-{A19AAD60-1FF1-727D-E3A9-6C77BC48830D}" dt="2024-04-16T01:23:55.359" v="262" actId="20577"/>
        <pc:sldMkLst>
          <pc:docMk/>
          <pc:sldMk cId="2136999150" sldId="292"/>
        </pc:sldMkLst>
        <pc:spChg chg="add del mod">
          <ac:chgData name="Yun, Jane" userId="S::jby5229@psu.edu::94f5ed78-790a-4694-91e0-51e8a82ebc9c" providerId="AD" clId="Web-{A19AAD60-1FF1-727D-E3A9-6C77BC48830D}" dt="2024-04-15T23:44:22.521" v="58"/>
          <ac:spMkLst>
            <pc:docMk/>
            <pc:sldMk cId="2136999150" sldId="292"/>
            <ac:spMk id="3" creationId="{48ECBE02-F16D-F1DA-CF41-430079B7C340}"/>
          </ac:spMkLst>
        </pc:spChg>
        <pc:spChg chg="mod">
          <ac:chgData name="Yun, Jane" userId="S::jby5229@psu.edu::94f5ed78-790a-4694-91e0-51e8a82ebc9c" providerId="AD" clId="Web-{A19AAD60-1FF1-727D-E3A9-6C77BC48830D}" dt="2024-04-16T01:23:55.359" v="262" actId="20577"/>
          <ac:spMkLst>
            <pc:docMk/>
            <pc:sldMk cId="2136999150" sldId="292"/>
            <ac:spMk id="5" creationId="{07956E29-1D2A-8826-622A-03EF71A78482}"/>
          </ac:spMkLst>
        </pc:spChg>
        <pc:spChg chg="del mod">
          <ac:chgData name="Yun, Jane" userId="S::jby5229@psu.edu::94f5ed78-790a-4694-91e0-51e8a82ebc9c" providerId="AD" clId="Web-{A19AAD60-1FF1-727D-E3A9-6C77BC48830D}" dt="2024-04-16T01:23:29.092" v="249"/>
          <ac:spMkLst>
            <pc:docMk/>
            <pc:sldMk cId="2136999150" sldId="292"/>
            <ac:spMk id="6" creationId="{371FF79A-2848-0C17-252C-65435F234E49}"/>
          </ac:spMkLst>
        </pc:spChg>
        <pc:spChg chg="add mod">
          <ac:chgData name="Yun, Jane" userId="S::jby5229@psu.edu::94f5ed78-790a-4694-91e0-51e8a82ebc9c" providerId="AD" clId="Web-{A19AAD60-1FF1-727D-E3A9-6C77BC48830D}" dt="2024-04-16T01:23:44.390" v="256" actId="20577"/>
          <ac:spMkLst>
            <pc:docMk/>
            <pc:sldMk cId="2136999150" sldId="292"/>
            <ac:spMk id="9" creationId="{D6CCB5F0-B90E-E865-DDA5-3C520F3B060B}"/>
          </ac:spMkLst>
        </pc:spChg>
        <pc:spChg chg="add del mod">
          <ac:chgData name="Yun, Jane" userId="S::jby5229@psu.edu::94f5ed78-790a-4694-91e0-51e8a82ebc9c" providerId="AD" clId="Web-{A19AAD60-1FF1-727D-E3A9-6C77BC48830D}" dt="2024-04-16T01:23:34.514" v="254"/>
          <ac:spMkLst>
            <pc:docMk/>
            <pc:sldMk cId="2136999150" sldId="292"/>
            <ac:spMk id="10" creationId="{A30EC5C6-1D36-B18C-3C50-01854E343FA6}"/>
          </ac:spMkLst>
        </pc:spChg>
      </pc:sldChg>
      <pc:sldChg chg="modNotes">
        <pc:chgData name="Yun, Jane" userId="S::jby5229@psu.edu::94f5ed78-790a-4694-91e0-51e8a82ebc9c" providerId="AD" clId="Web-{A19AAD60-1FF1-727D-E3A9-6C77BC48830D}" dt="2024-04-15T23:46:03.902" v="99"/>
        <pc:sldMkLst>
          <pc:docMk/>
          <pc:sldMk cId="1336618324" sldId="294"/>
        </pc:sldMkLst>
      </pc:sldChg>
      <pc:sldChg chg="addSp delSp modSp modNotes">
        <pc:chgData name="Yun, Jane" userId="S::jby5229@psu.edu::94f5ed78-790a-4694-91e0-51e8a82ebc9c" providerId="AD" clId="Web-{A19AAD60-1FF1-727D-E3A9-6C77BC48830D}" dt="2024-04-15T23:46:26.404" v="104"/>
        <pc:sldMkLst>
          <pc:docMk/>
          <pc:sldMk cId="1816096662" sldId="296"/>
        </pc:sldMkLst>
        <pc:spChg chg="add del mod">
          <ac:chgData name="Yun, Jane" userId="S::jby5229@psu.edu::94f5ed78-790a-4694-91e0-51e8a82ebc9c" providerId="AD" clId="Web-{A19AAD60-1FF1-727D-E3A9-6C77BC48830D}" dt="2024-04-15T23:44:39.194" v="66"/>
          <ac:spMkLst>
            <pc:docMk/>
            <pc:sldMk cId="1816096662" sldId="296"/>
            <ac:spMk id="3" creationId="{48ECBE02-F16D-F1DA-CF41-430079B7C340}"/>
          </ac:spMkLst>
        </pc:spChg>
        <pc:picChg chg="mod">
          <ac:chgData name="Yun, Jane" userId="S::jby5229@psu.edu::94f5ed78-790a-4694-91e0-51e8a82ebc9c" providerId="AD" clId="Web-{A19AAD60-1FF1-727D-E3A9-6C77BC48830D}" dt="2024-04-15T23:44:29.756" v="61" actId="1076"/>
          <ac:picMkLst>
            <pc:docMk/>
            <pc:sldMk cId="1816096662" sldId="296"/>
            <ac:picMk id="1032" creationId="{DBBAA2D0-5D11-FB6E-5656-9AF4BDA64B2A}"/>
          </ac:picMkLst>
        </pc:picChg>
        <pc:picChg chg="mod">
          <ac:chgData name="Yun, Jane" userId="S::jby5229@psu.edu::94f5ed78-790a-4694-91e0-51e8a82ebc9c" providerId="AD" clId="Web-{A19AAD60-1FF1-727D-E3A9-6C77BC48830D}" dt="2024-04-15T23:44:36.069" v="64" actId="1076"/>
          <ac:picMkLst>
            <pc:docMk/>
            <pc:sldMk cId="1816096662" sldId="296"/>
            <ac:picMk id="1040" creationId="{C1435808-F6BD-345B-4A0A-A96105030C86}"/>
          </ac:picMkLst>
        </pc:picChg>
      </pc:sldChg>
      <pc:sldChg chg="modSp modNotes">
        <pc:chgData name="Yun, Jane" userId="S::jby5229@psu.edu::94f5ed78-790a-4694-91e0-51e8a82ebc9c" providerId="AD" clId="Web-{A19AAD60-1FF1-727D-E3A9-6C77BC48830D}" dt="2024-04-16T01:21:47.510" v="234" actId="1076"/>
        <pc:sldMkLst>
          <pc:docMk/>
          <pc:sldMk cId="3058371897" sldId="297"/>
        </pc:sldMkLst>
        <pc:spChg chg="mod">
          <ac:chgData name="Yun, Jane" userId="S::jby5229@psu.edu::94f5ed78-790a-4694-91e0-51e8a82ebc9c" providerId="AD" clId="Web-{A19AAD60-1FF1-727D-E3A9-6C77BC48830D}" dt="2024-04-16T01:17:19.639" v="196" actId="1076"/>
          <ac:spMkLst>
            <pc:docMk/>
            <pc:sldMk cId="3058371897" sldId="297"/>
            <ac:spMk id="2" creationId="{122E29D2-9234-3210-998C-FE5D1BE10E5B}"/>
          </ac:spMkLst>
        </pc:spChg>
        <pc:spChg chg="mod">
          <ac:chgData name="Yun, Jane" userId="S::jby5229@psu.edu::94f5ed78-790a-4694-91e0-51e8a82ebc9c" providerId="AD" clId="Web-{A19AAD60-1FF1-727D-E3A9-6C77BC48830D}" dt="2024-04-16T01:21:30.728" v="225" actId="20577"/>
          <ac:spMkLst>
            <pc:docMk/>
            <pc:sldMk cId="3058371897" sldId="297"/>
            <ac:spMk id="5" creationId="{997B3C6A-0DC9-6394-6293-A181D440B6EF}"/>
          </ac:spMkLst>
        </pc:spChg>
        <pc:spChg chg="mod">
          <ac:chgData name="Yun, Jane" userId="S::jby5229@psu.edu::94f5ed78-790a-4694-91e0-51e8a82ebc9c" providerId="AD" clId="Web-{A19AAD60-1FF1-727D-E3A9-6C77BC48830D}" dt="2024-04-16T01:21:42.641" v="233" actId="1076"/>
          <ac:spMkLst>
            <pc:docMk/>
            <pc:sldMk cId="3058371897" sldId="297"/>
            <ac:spMk id="7" creationId="{12EE0F0C-933F-FE62-2F85-54A1C15A31B4}"/>
          </ac:spMkLst>
        </pc:spChg>
        <pc:spChg chg="mod">
          <ac:chgData name="Yun, Jane" userId="S::jby5229@psu.edu::94f5ed78-790a-4694-91e0-51e8a82ebc9c" providerId="AD" clId="Web-{A19AAD60-1FF1-727D-E3A9-6C77BC48830D}" dt="2024-04-16T01:21:47.510" v="234" actId="1076"/>
          <ac:spMkLst>
            <pc:docMk/>
            <pc:sldMk cId="3058371897" sldId="297"/>
            <ac:spMk id="10" creationId="{CBC22D77-D934-8BDB-5823-B7487922A8EB}"/>
          </ac:spMkLst>
        </pc:spChg>
        <pc:picChg chg="mod">
          <ac:chgData name="Yun, Jane" userId="S::jby5229@psu.edu::94f5ed78-790a-4694-91e0-51e8a82ebc9c" providerId="AD" clId="Web-{A19AAD60-1FF1-727D-E3A9-6C77BC48830D}" dt="2024-04-16T01:17:32.327" v="197" actId="1076"/>
          <ac:picMkLst>
            <pc:docMk/>
            <pc:sldMk cId="3058371897" sldId="297"/>
            <ac:picMk id="18" creationId="{0DB0438A-BF54-8659-3369-5E3B31A4B782}"/>
          </ac:picMkLst>
        </pc:picChg>
      </pc:sldChg>
      <pc:sldChg chg="modSp mod ord modShow modNotes">
        <pc:chgData name="Yun, Jane" userId="S::jby5229@psu.edu::94f5ed78-790a-4694-91e0-51e8a82ebc9c" providerId="AD" clId="Web-{A19AAD60-1FF1-727D-E3A9-6C77BC48830D}" dt="2024-04-16T01:23:00.810" v="244" actId="20577"/>
        <pc:sldMkLst>
          <pc:docMk/>
          <pc:sldMk cId="3922869088" sldId="298"/>
        </pc:sldMkLst>
        <pc:spChg chg="mod">
          <ac:chgData name="Yun, Jane" userId="S::jby5229@psu.edu::94f5ed78-790a-4694-91e0-51e8a82ebc9c" providerId="AD" clId="Web-{A19AAD60-1FF1-727D-E3A9-6C77BC48830D}" dt="2024-04-16T01:23:00.810" v="244" actId="20577"/>
          <ac:spMkLst>
            <pc:docMk/>
            <pc:sldMk cId="3922869088" sldId="298"/>
            <ac:spMk id="8" creationId="{0B512EA7-F170-E3DA-1D71-EBA4B9B26309}"/>
          </ac:spMkLst>
        </pc:spChg>
        <pc:graphicFrameChg chg="mod modGraphic">
          <ac:chgData name="Yun, Jane" userId="S::jby5229@psu.edu::94f5ed78-790a-4694-91e0-51e8a82ebc9c" providerId="AD" clId="Web-{A19AAD60-1FF1-727D-E3A9-6C77BC48830D}" dt="2024-04-15T23:41:31.417" v="43"/>
          <ac:graphicFrameMkLst>
            <pc:docMk/>
            <pc:sldMk cId="3922869088" sldId="298"/>
            <ac:graphicFrameMk id="5" creationId="{6667627C-BFD5-1DF1-44BE-E3B57F5E7301}"/>
          </ac:graphicFrameMkLst>
        </pc:graphicFrameChg>
      </pc:sldChg>
    </pc:docChg>
  </pc:docChgLst>
  <pc:docChgLst>
    <pc:chgData name="Yun, Jane" userId="S::jby5229@psu.edu::94f5ed78-790a-4694-91e0-51e8a82ebc9c" providerId="AD" clId="Web-{15AF39D1-FF65-3EEA-37CF-0AAB2ACF1FA9}"/>
    <pc:docChg chg="mod">
      <pc:chgData name="Yun, Jane" userId="S::jby5229@psu.edu::94f5ed78-790a-4694-91e0-51e8a82ebc9c" providerId="AD" clId="Web-{15AF39D1-FF65-3EEA-37CF-0AAB2ACF1FA9}" dt="2024-04-14T18:25:43.001" v="1"/>
      <pc:docMkLst>
        <pc:docMk/>
      </pc:docMkLst>
      <pc:sldChg chg="addCm">
        <pc:chgData name="Yun, Jane" userId="S::jby5229@psu.edu::94f5ed78-790a-4694-91e0-51e8a82ebc9c" providerId="AD" clId="Web-{15AF39D1-FF65-3EEA-37CF-0AAB2ACF1FA9}" dt="2024-04-14T18:25:43.001" v="1"/>
        <pc:sldMkLst>
          <pc:docMk/>
          <pc:sldMk cId="109857222" sldId="256"/>
        </pc:sldMkLst>
        <pc:extLst>
          <p:ext xmlns:p="http://schemas.openxmlformats.org/presentationml/2006/main" uri="{D6D511B9-2390-475A-947B-AFAB55BFBCF1}">
            <pc226:cmChg xmlns:pc226="http://schemas.microsoft.com/office/powerpoint/2022/06/main/command" chg="add">
              <pc226:chgData name="Yun, Jane" userId="S::jby5229@psu.edu::94f5ed78-790a-4694-91e0-51e8a82ebc9c" providerId="AD" clId="Web-{15AF39D1-FF65-3EEA-37CF-0AAB2ACF1FA9}" dt="2024-04-14T18:25:43.001" v="1"/>
              <pc2:cmMkLst xmlns:pc2="http://schemas.microsoft.com/office/powerpoint/2019/9/main/command">
                <pc:docMk/>
                <pc:sldMk cId="109857222" sldId="256"/>
                <pc2:cmMk id="{38DDC264-1672-4102-8854-ED205975E506}"/>
              </pc2:cmMkLst>
            </pc226:cmChg>
          </p:ext>
        </pc:extLst>
      </pc:sldChg>
    </pc:docChg>
  </pc:docChgLst>
  <pc:docChgLst>
    <pc:chgData name="Yun, Jane" userId="S::jby5229@psu.edu::94f5ed78-790a-4694-91e0-51e8a82ebc9c" providerId="AD" clId="Web-{63EF8805-1AF3-3478-6FF1-CB61826BE07C}"/>
    <pc:docChg chg="addSld delSld modSld">
      <pc:chgData name="Yun, Jane" userId="S::jby5229@psu.edu::94f5ed78-790a-4694-91e0-51e8a82ebc9c" providerId="AD" clId="Web-{63EF8805-1AF3-3478-6FF1-CB61826BE07C}" dt="2024-04-21T20:09:07.670" v="75" actId="20577"/>
      <pc:docMkLst>
        <pc:docMk/>
      </pc:docMkLst>
      <pc:sldChg chg="modSp">
        <pc:chgData name="Yun, Jane" userId="S::jby5229@psu.edu::94f5ed78-790a-4694-91e0-51e8a82ebc9c" providerId="AD" clId="Web-{63EF8805-1AF3-3478-6FF1-CB61826BE07C}" dt="2024-04-21T20:09:07.670" v="75" actId="20577"/>
        <pc:sldMkLst>
          <pc:docMk/>
          <pc:sldMk cId="1770716289" sldId="317"/>
        </pc:sldMkLst>
        <pc:spChg chg="mod">
          <ac:chgData name="Yun, Jane" userId="S::jby5229@psu.edu::94f5ed78-790a-4694-91e0-51e8a82ebc9c" providerId="AD" clId="Web-{63EF8805-1AF3-3478-6FF1-CB61826BE07C}" dt="2024-04-21T20:09:07.670" v="75" actId="20577"/>
          <ac:spMkLst>
            <pc:docMk/>
            <pc:sldMk cId="1770716289" sldId="317"/>
            <ac:spMk id="3" creationId="{7A7053D0-8E2E-B47B-C475-50BF78C79385}"/>
          </ac:spMkLst>
        </pc:spChg>
      </pc:sldChg>
      <pc:sldChg chg="addSp delSp modSp del">
        <pc:chgData name="Yun, Jane" userId="S::jby5229@psu.edu::94f5ed78-790a-4694-91e0-51e8a82ebc9c" providerId="AD" clId="Web-{63EF8805-1AF3-3478-6FF1-CB61826BE07C}" dt="2024-04-21T20:04:39.581" v="26"/>
        <pc:sldMkLst>
          <pc:docMk/>
          <pc:sldMk cId="2369951922" sldId="318"/>
        </pc:sldMkLst>
        <pc:spChg chg="mod">
          <ac:chgData name="Yun, Jane" userId="S::jby5229@psu.edu::94f5ed78-790a-4694-91e0-51e8a82ebc9c" providerId="AD" clId="Web-{63EF8805-1AF3-3478-6FF1-CB61826BE07C}" dt="2024-04-21T20:03:05.468" v="8" actId="20577"/>
          <ac:spMkLst>
            <pc:docMk/>
            <pc:sldMk cId="2369951922" sldId="318"/>
            <ac:spMk id="2" creationId="{3B9563E5-DA69-FFF7-632F-AB9FF096F0C6}"/>
          </ac:spMkLst>
        </pc:spChg>
        <pc:spChg chg="add del mod">
          <ac:chgData name="Yun, Jane" userId="S::jby5229@psu.edu::94f5ed78-790a-4694-91e0-51e8a82ebc9c" providerId="AD" clId="Web-{63EF8805-1AF3-3478-6FF1-CB61826BE07C}" dt="2024-04-21T20:04:28.159" v="23"/>
          <ac:spMkLst>
            <pc:docMk/>
            <pc:sldMk cId="2369951922" sldId="318"/>
            <ac:spMk id="5" creationId="{0E286DBE-8A87-21BA-DC70-91BE1F5CE7E1}"/>
          </ac:spMkLst>
        </pc:spChg>
        <pc:picChg chg="add del">
          <ac:chgData name="Yun, Jane" userId="S::jby5229@psu.edu::94f5ed78-790a-4694-91e0-51e8a82ebc9c" providerId="AD" clId="Web-{63EF8805-1AF3-3478-6FF1-CB61826BE07C}" dt="2024-04-21T20:04:28.159" v="23"/>
          <ac:picMkLst>
            <pc:docMk/>
            <pc:sldMk cId="2369951922" sldId="318"/>
            <ac:picMk id="6" creationId="{D4766D2C-C14A-C31C-C090-8B5A620915B3}"/>
          </ac:picMkLst>
        </pc:picChg>
      </pc:sldChg>
      <pc:sldChg chg="addSp modSp add replId">
        <pc:chgData name="Yun, Jane" userId="S::jby5229@psu.edu::94f5ed78-790a-4694-91e0-51e8a82ebc9c" providerId="AD" clId="Web-{63EF8805-1AF3-3478-6FF1-CB61826BE07C}" dt="2024-04-21T20:08:45.982" v="73" actId="1076"/>
        <pc:sldMkLst>
          <pc:docMk/>
          <pc:sldMk cId="2141828519" sldId="319"/>
        </pc:sldMkLst>
        <pc:spChg chg="mod">
          <ac:chgData name="Yun, Jane" userId="S::jby5229@psu.edu::94f5ed78-790a-4694-91e0-51e8a82ebc9c" providerId="AD" clId="Web-{63EF8805-1AF3-3478-6FF1-CB61826BE07C}" dt="2024-04-21T20:03:41.282" v="12" actId="20577"/>
          <ac:spMkLst>
            <pc:docMk/>
            <pc:sldMk cId="2141828519" sldId="319"/>
            <ac:spMk id="2" creationId="{122E29D2-9234-3210-998C-FE5D1BE10E5B}"/>
          </ac:spMkLst>
        </pc:spChg>
        <pc:spChg chg="mod">
          <ac:chgData name="Yun, Jane" userId="S::jby5229@psu.edu::94f5ed78-790a-4694-91e0-51e8a82ebc9c" providerId="AD" clId="Web-{63EF8805-1AF3-3478-6FF1-CB61826BE07C}" dt="2024-04-21T20:08:41.310" v="71" actId="20577"/>
          <ac:spMkLst>
            <pc:docMk/>
            <pc:sldMk cId="2141828519" sldId="319"/>
            <ac:spMk id="3" creationId="{7A7053D0-8E2E-B47B-C475-50BF78C79385}"/>
          </ac:spMkLst>
        </pc:spChg>
        <pc:spChg chg="add">
          <ac:chgData name="Yun, Jane" userId="S::jby5229@psu.edu::94f5ed78-790a-4694-91e0-51e8a82ebc9c" providerId="AD" clId="Web-{63EF8805-1AF3-3478-6FF1-CB61826BE07C}" dt="2024-04-21T20:03:34.500" v="10"/>
          <ac:spMkLst>
            <pc:docMk/>
            <pc:sldMk cId="2141828519" sldId="319"/>
            <ac:spMk id="7" creationId="{5B7EA2DC-9F17-472E-74E3-35E03A95CD4F}"/>
          </ac:spMkLst>
        </pc:spChg>
        <pc:picChg chg="add mod">
          <ac:chgData name="Yun, Jane" userId="S::jby5229@psu.edu::94f5ed78-790a-4694-91e0-51e8a82ebc9c" providerId="AD" clId="Web-{63EF8805-1AF3-3478-6FF1-CB61826BE07C}" dt="2024-04-21T20:08:45.982" v="73" actId="1076"/>
          <ac:picMkLst>
            <pc:docMk/>
            <pc:sldMk cId="2141828519" sldId="319"/>
            <ac:picMk id="9" creationId="{17BC57F6-E6CF-5022-B24D-4C5FD9C5B191}"/>
          </ac:picMkLst>
        </pc:picChg>
      </pc:sldChg>
      <pc:sldChg chg="add del replId">
        <pc:chgData name="Yun, Jane" userId="S::jby5229@psu.edu::94f5ed78-790a-4694-91e0-51e8a82ebc9c" providerId="AD" clId="Web-{63EF8805-1AF3-3478-6FF1-CB61826BE07C}" dt="2024-04-21T20:04:19.768" v="22"/>
        <pc:sldMkLst>
          <pc:docMk/>
          <pc:sldMk cId="3744115304" sldId="320"/>
        </pc:sldMkLst>
      </pc:sldChg>
    </pc:docChg>
  </pc:docChgLst>
  <pc:docChgLst>
    <pc:chgData name="Yun, Jane" userId="S::jby5229@psu.edu::94f5ed78-790a-4694-91e0-51e8a82ebc9c" providerId="AD" clId="Web-{92852E19-8634-8806-A42F-621BDD0F9D00}"/>
    <pc:docChg chg="modSld">
      <pc:chgData name="Yun, Jane" userId="S::jby5229@psu.edu::94f5ed78-790a-4694-91e0-51e8a82ebc9c" providerId="AD" clId="Web-{92852E19-8634-8806-A42F-621BDD0F9D00}" dt="2024-04-16T23:38:30.218" v="2" actId="14100"/>
      <pc:docMkLst>
        <pc:docMk/>
      </pc:docMkLst>
      <pc:sldChg chg="addSp modSp">
        <pc:chgData name="Yun, Jane" userId="S::jby5229@psu.edu::94f5ed78-790a-4694-91e0-51e8a82ebc9c" providerId="AD" clId="Web-{92852E19-8634-8806-A42F-621BDD0F9D00}" dt="2024-04-16T23:38:30.218" v="2" actId="14100"/>
        <pc:sldMkLst>
          <pc:docMk/>
          <pc:sldMk cId="4015991503" sldId="313"/>
        </pc:sldMkLst>
        <pc:picChg chg="add mod">
          <ac:chgData name="Yun, Jane" userId="S::jby5229@psu.edu::94f5ed78-790a-4694-91e0-51e8a82ebc9c" providerId="AD" clId="Web-{92852E19-8634-8806-A42F-621BDD0F9D00}" dt="2024-04-16T23:38:30.218" v="2" actId="14100"/>
          <ac:picMkLst>
            <pc:docMk/>
            <pc:sldMk cId="4015991503" sldId="313"/>
            <ac:picMk id="4" creationId="{9554BEF0-2D7F-F61C-543D-0D916C7EF273}"/>
          </ac:picMkLst>
        </pc:picChg>
      </pc:sldChg>
    </pc:docChg>
  </pc:docChgLst>
  <pc:docChgLst>
    <pc:chgData name="Yun, Jane" userId="S::jby5229@psu.edu::94f5ed78-790a-4694-91e0-51e8a82ebc9c" providerId="AD" clId="Web-{AE202FCE-BB00-C6CD-8421-B764DC02FBAC}"/>
    <pc:docChg chg="modSld">
      <pc:chgData name="Yun, Jane" userId="S::jby5229@psu.edu::94f5ed78-790a-4694-91e0-51e8a82ebc9c" providerId="AD" clId="Web-{AE202FCE-BB00-C6CD-8421-B764DC02FBAC}" dt="2024-04-16T18:13:26.532" v="87"/>
      <pc:docMkLst>
        <pc:docMk/>
      </pc:docMkLst>
      <pc:sldChg chg="modSp">
        <pc:chgData name="Yun, Jane" userId="S::jby5229@psu.edu::94f5ed78-790a-4694-91e0-51e8a82ebc9c" providerId="AD" clId="Web-{AE202FCE-BB00-C6CD-8421-B764DC02FBAC}" dt="2024-04-16T18:00:40.625" v="81" actId="20577"/>
        <pc:sldMkLst>
          <pc:docMk/>
          <pc:sldMk cId="3973538459" sldId="257"/>
        </pc:sldMkLst>
        <pc:spChg chg="mod">
          <ac:chgData name="Yun, Jane" userId="S::jby5229@psu.edu::94f5ed78-790a-4694-91e0-51e8a82ebc9c" providerId="AD" clId="Web-{AE202FCE-BB00-C6CD-8421-B764DC02FBAC}" dt="2024-04-16T18:00:40.625" v="81" actId="20577"/>
          <ac:spMkLst>
            <pc:docMk/>
            <pc:sldMk cId="3973538459" sldId="257"/>
            <ac:spMk id="3" creationId="{7A7053D0-8E2E-B47B-C475-50BF78C79385}"/>
          </ac:spMkLst>
        </pc:spChg>
      </pc:sldChg>
      <pc:sldChg chg="modSp">
        <pc:chgData name="Yun, Jane" userId="S::jby5229@psu.edu::94f5ed78-790a-4694-91e0-51e8a82ebc9c" providerId="AD" clId="Web-{AE202FCE-BB00-C6CD-8421-B764DC02FBAC}" dt="2024-04-16T18:13:15.750" v="83" actId="20577"/>
        <pc:sldMkLst>
          <pc:docMk/>
          <pc:sldMk cId="2735645761" sldId="278"/>
        </pc:sldMkLst>
        <pc:spChg chg="mod">
          <ac:chgData name="Yun, Jane" userId="S::jby5229@psu.edu::94f5ed78-790a-4694-91e0-51e8a82ebc9c" providerId="AD" clId="Web-{AE202FCE-BB00-C6CD-8421-B764DC02FBAC}" dt="2024-04-16T18:13:15.750" v="83" actId="20577"/>
          <ac:spMkLst>
            <pc:docMk/>
            <pc:sldMk cId="2735645761" sldId="278"/>
            <ac:spMk id="10" creationId="{74A354F7-6076-DB3D-C5C0-128D5D75499D}"/>
          </ac:spMkLst>
        </pc:spChg>
      </pc:sldChg>
      <pc:sldChg chg="modSp">
        <pc:chgData name="Yun, Jane" userId="S::jby5229@psu.edu::94f5ed78-790a-4694-91e0-51e8a82ebc9c" providerId="AD" clId="Web-{AE202FCE-BB00-C6CD-8421-B764DC02FBAC}" dt="2024-04-16T17:53:30.326" v="2" actId="20577"/>
        <pc:sldMkLst>
          <pc:docMk/>
          <pc:sldMk cId="105282891" sldId="281"/>
        </pc:sldMkLst>
        <pc:spChg chg="mod">
          <ac:chgData name="Yun, Jane" userId="S::jby5229@psu.edu::94f5ed78-790a-4694-91e0-51e8a82ebc9c" providerId="AD" clId="Web-{AE202FCE-BB00-C6CD-8421-B764DC02FBAC}" dt="2024-04-16T17:53:30.326" v="2" actId="20577"/>
          <ac:spMkLst>
            <pc:docMk/>
            <pc:sldMk cId="105282891" sldId="281"/>
            <ac:spMk id="3" creationId="{7A7053D0-8E2E-B47B-C475-50BF78C79385}"/>
          </ac:spMkLst>
        </pc:spChg>
      </pc:sldChg>
      <pc:sldChg chg="addSp modSp">
        <pc:chgData name="Yun, Jane" userId="S::jby5229@psu.edu::94f5ed78-790a-4694-91e0-51e8a82ebc9c" providerId="AD" clId="Web-{AE202FCE-BB00-C6CD-8421-B764DC02FBAC}" dt="2024-04-16T17:55:26.175" v="18" actId="20577"/>
        <pc:sldMkLst>
          <pc:docMk/>
          <pc:sldMk cId="25797280" sldId="293"/>
        </pc:sldMkLst>
        <pc:spChg chg="add mod">
          <ac:chgData name="Yun, Jane" userId="S::jby5229@psu.edu::94f5ed78-790a-4694-91e0-51e8a82ebc9c" providerId="AD" clId="Web-{AE202FCE-BB00-C6CD-8421-B764DC02FBAC}" dt="2024-04-16T17:55:26.175" v="18" actId="20577"/>
          <ac:spMkLst>
            <pc:docMk/>
            <pc:sldMk cId="25797280" sldId="293"/>
            <ac:spMk id="5" creationId="{662CFC82-1BD2-9E1A-FE55-C3EAB347D8A4}"/>
          </ac:spMkLst>
        </pc:spChg>
      </pc:sldChg>
      <pc:sldChg chg="modSp">
        <pc:chgData name="Yun, Jane" userId="S::jby5229@psu.edu::94f5ed78-790a-4694-91e0-51e8a82ebc9c" providerId="AD" clId="Web-{AE202FCE-BB00-C6CD-8421-B764DC02FBAC}" dt="2024-04-16T17:57:57.587" v="23" actId="20577"/>
        <pc:sldMkLst>
          <pc:docMk/>
          <pc:sldMk cId="97552855" sldId="299"/>
        </pc:sldMkLst>
        <pc:spChg chg="mod">
          <ac:chgData name="Yun, Jane" userId="S::jby5229@psu.edu::94f5ed78-790a-4694-91e0-51e8a82ebc9c" providerId="AD" clId="Web-{AE202FCE-BB00-C6CD-8421-B764DC02FBAC}" dt="2024-04-16T17:57:57.587" v="23" actId="20577"/>
          <ac:spMkLst>
            <pc:docMk/>
            <pc:sldMk cId="97552855" sldId="299"/>
            <ac:spMk id="3" creationId="{7A7053D0-8E2E-B47B-C475-50BF78C79385}"/>
          </ac:spMkLst>
        </pc:spChg>
      </pc:sldChg>
      <pc:sldChg chg="modSp">
        <pc:chgData name="Yun, Jane" userId="S::jby5229@psu.edu::94f5ed78-790a-4694-91e0-51e8a82ebc9c" providerId="AD" clId="Web-{AE202FCE-BB00-C6CD-8421-B764DC02FBAC}" dt="2024-04-16T17:53:43.499" v="3" actId="20577"/>
        <pc:sldMkLst>
          <pc:docMk/>
          <pc:sldMk cId="597053712" sldId="302"/>
        </pc:sldMkLst>
        <pc:spChg chg="mod">
          <ac:chgData name="Yun, Jane" userId="S::jby5229@psu.edu::94f5ed78-790a-4694-91e0-51e8a82ebc9c" providerId="AD" clId="Web-{AE202FCE-BB00-C6CD-8421-B764DC02FBAC}" dt="2024-04-16T17:53:43.499" v="3" actId="20577"/>
          <ac:spMkLst>
            <pc:docMk/>
            <pc:sldMk cId="597053712" sldId="302"/>
            <ac:spMk id="3" creationId="{7A7053D0-8E2E-B47B-C475-50BF78C79385}"/>
          </ac:spMkLst>
        </pc:spChg>
      </pc:sldChg>
      <pc:sldChg chg="modNotes">
        <pc:chgData name="Yun, Jane" userId="S::jby5229@psu.edu::94f5ed78-790a-4694-91e0-51e8a82ebc9c" providerId="AD" clId="Web-{AE202FCE-BB00-C6CD-8421-B764DC02FBAC}" dt="2024-04-16T18:13:22.875" v="84"/>
        <pc:sldMkLst>
          <pc:docMk/>
          <pc:sldMk cId="1341070207" sldId="304"/>
        </pc:sldMkLst>
      </pc:sldChg>
      <pc:sldChg chg="modNotes">
        <pc:chgData name="Yun, Jane" userId="S::jby5229@psu.edu::94f5ed78-790a-4694-91e0-51e8a82ebc9c" providerId="AD" clId="Web-{AE202FCE-BB00-C6CD-8421-B764DC02FBAC}" dt="2024-04-16T18:13:26.532" v="87"/>
        <pc:sldMkLst>
          <pc:docMk/>
          <pc:sldMk cId="1605060526" sldId="305"/>
        </pc:sldMkLst>
      </pc:sldChg>
    </pc:docChg>
  </pc:docChgLst>
  <pc:docChgLst>
    <pc:chgData name="Yun, Jane" userId="S::jby5229@psu.edu::94f5ed78-790a-4694-91e0-51e8a82ebc9c" providerId="AD" clId="Web-{EE12D6E3-7484-ED3E-8D29-7085F3C043A3}"/>
    <pc:docChg chg="modSld">
      <pc:chgData name="Yun, Jane" userId="S::jby5229@psu.edu::94f5ed78-790a-4694-91e0-51e8a82ebc9c" providerId="AD" clId="Web-{EE12D6E3-7484-ED3E-8D29-7085F3C043A3}" dt="2024-04-16T17:10:41.070" v="2" actId="1076"/>
      <pc:docMkLst>
        <pc:docMk/>
      </pc:docMkLst>
      <pc:sldChg chg="addSp modSp">
        <pc:chgData name="Yun, Jane" userId="S::jby5229@psu.edu::94f5ed78-790a-4694-91e0-51e8a82ebc9c" providerId="AD" clId="Web-{EE12D6E3-7484-ED3E-8D29-7085F3C043A3}" dt="2024-04-16T17:10:41.070" v="2" actId="1076"/>
        <pc:sldMkLst>
          <pc:docMk/>
          <pc:sldMk cId="1774259651" sldId="316"/>
        </pc:sldMkLst>
        <pc:picChg chg="add mod">
          <ac:chgData name="Yun, Jane" userId="S::jby5229@psu.edu::94f5ed78-790a-4694-91e0-51e8a82ebc9c" providerId="AD" clId="Web-{EE12D6E3-7484-ED3E-8D29-7085F3C043A3}" dt="2024-04-16T17:10:41.070" v="2" actId="1076"/>
          <ac:picMkLst>
            <pc:docMk/>
            <pc:sldMk cId="1774259651" sldId="316"/>
            <ac:picMk id="8" creationId="{FA92D614-2DB9-E337-5F83-0983B50D8906}"/>
          </ac:picMkLst>
        </pc:picChg>
      </pc:sldChg>
    </pc:docChg>
  </pc:docChgLst>
  <pc:docChgLst>
    <pc:chgData name="Yun, Jane" userId="S::jby5229@psu.edu::94f5ed78-790a-4694-91e0-51e8a82ebc9c" providerId="AD" clId="Web-{B360B96C-85A5-547B-B16D-D2280148B48B}"/>
    <pc:docChg chg="modSld">
      <pc:chgData name="Yun, Jane" userId="S::jby5229@psu.edu::94f5ed78-790a-4694-91e0-51e8a82ebc9c" providerId="AD" clId="Web-{B360B96C-85A5-547B-B16D-D2280148B48B}" dt="2024-04-15T22:11:53.370" v="94"/>
      <pc:docMkLst>
        <pc:docMk/>
      </pc:docMkLst>
      <pc:sldChg chg="mod setBg">
        <pc:chgData name="Yun, Jane" userId="S::jby5229@psu.edu::94f5ed78-790a-4694-91e0-51e8a82ebc9c" providerId="AD" clId="Web-{B360B96C-85A5-547B-B16D-D2280148B48B}" dt="2024-04-15T22:08:37.787" v="81"/>
        <pc:sldMkLst>
          <pc:docMk/>
          <pc:sldMk cId="1650654775" sldId="259"/>
        </pc:sldMkLst>
      </pc:sldChg>
      <pc:sldChg chg="addSp delSp modSp mod setBg">
        <pc:chgData name="Yun, Jane" userId="S::jby5229@psu.edu::94f5ed78-790a-4694-91e0-51e8a82ebc9c" providerId="AD" clId="Web-{B360B96C-85A5-547B-B16D-D2280148B48B}" dt="2024-04-15T22:05:57.565" v="59"/>
        <pc:sldMkLst>
          <pc:docMk/>
          <pc:sldMk cId="3330707327" sldId="260"/>
        </pc:sldMkLst>
        <pc:spChg chg="add del mod">
          <ac:chgData name="Yun, Jane" userId="S::jby5229@psu.edu::94f5ed78-790a-4694-91e0-51e8a82ebc9c" providerId="AD" clId="Web-{B360B96C-85A5-547B-B16D-D2280148B48B}" dt="2024-04-15T22:04:06.594" v="14"/>
          <ac:spMkLst>
            <pc:docMk/>
            <pc:sldMk cId="3330707327" sldId="260"/>
            <ac:spMk id="4" creationId="{757C4A57-1D21-741C-5DC1-CB10D7DFB16A}"/>
          </ac:spMkLst>
        </pc:spChg>
        <pc:spChg chg="add del mod">
          <ac:chgData name="Yun, Jane" userId="S::jby5229@psu.edu::94f5ed78-790a-4694-91e0-51e8a82ebc9c" providerId="AD" clId="Web-{B360B96C-85A5-547B-B16D-D2280148B48B}" dt="2024-04-15T22:04:11.687" v="20"/>
          <ac:spMkLst>
            <pc:docMk/>
            <pc:sldMk cId="3330707327" sldId="260"/>
            <ac:spMk id="5" creationId="{90914E13-A5F7-2707-1D5B-0CF3F1FB335F}"/>
          </ac:spMkLst>
        </pc:spChg>
        <pc:spChg chg="add mod">
          <ac:chgData name="Yun, Jane" userId="S::jby5229@psu.edu::94f5ed78-790a-4694-91e0-51e8a82ebc9c" providerId="AD" clId="Web-{B360B96C-85A5-547B-B16D-D2280148B48B}" dt="2024-04-15T22:05:57.565" v="59"/>
          <ac:spMkLst>
            <pc:docMk/>
            <pc:sldMk cId="3330707327" sldId="260"/>
            <ac:spMk id="7" creationId="{95A81849-0318-127E-C4E5-B9FDA808FDF9}"/>
          </ac:spMkLst>
        </pc:spChg>
      </pc:sldChg>
      <pc:sldChg chg="addSp mod setBg">
        <pc:chgData name="Yun, Jane" userId="S::jby5229@psu.edu::94f5ed78-790a-4694-91e0-51e8a82ebc9c" providerId="AD" clId="Web-{B360B96C-85A5-547B-B16D-D2280148B48B}" dt="2024-04-15T22:06:37.363" v="66"/>
        <pc:sldMkLst>
          <pc:docMk/>
          <pc:sldMk cId="2719611509" sldId="262"/>
        </pc:sldMkLst>
        <pc:spChg chg="add">
          <ac:chgData name="Yun, Jane" userId="S::jby5229@psu.edu::94f5ed78-790a-4694-91e0-51e8a82ebc9c" providerId="AD" clId="Web-{B360B96C-85A5-547B-B16D-D2280148B48B}" dt="2024-04-15T22:06:37.363" v="66"/>
          <ac:spMkLst>
            <pc:docMk/>
            <pc:sldMk cId="2719611509" sldId="262"/>
            <ac:spMk id="5" creationId="{EF47808B-5BC2-C3DE-A801-FF70617D3892}"/>
          </ac:spMkLst>
        </pc:spChg>
      </pc:sldChg>
      <pc:sldChg chg="addSp modSp mod setBg">
        <pc:chgData name="Yun, Jane" userId="S::jby5229@psu.edu::94f5ed78-790a-4694-91e0-51e8a82ebc9c" providerId="AD" clId="Web-{B360B96C-85A5-547B-B16D-D2280148B48B}" dt="2024-04-15T22:08:52.303" v="85" actId="20577"/>
        <pc:sldMkLst>
          <pc:docMk/>
          <pc:sldMk cId="1859091650" sldId="263"/>
        </pc:sldMkLst>
        <pc:spChg chg="add mod">
          <ac:chgData name="Yun, Jane" userId="S::jby5229@psu.edu::94f5ed78-790a-4694-91e0-51e8a82ebc9c" providerId="AD" clId="Web-{B360B96C-85A5-547B-B16D-D2280148B48B}" dt="2024-04-15T22:08:52.303" v="85" actId="20577"/>
          <ac:spMkLst>
            <pc:docMk/>
            <pc:sldMk cId="1859091650" sldId="263"/>
            <ac:spMk id="5" creationId="{7713C679-8F8E-25CB-057F-E5736998DC9E}"/>
          </ac:spMkLst>
        </pc:spChg>
      </pc:sldChg>
      <pc:sldChg chg="addSp mod setBg">
        <pc:chgData name="Yun, Jane" userId="S::jby5229@psu.edu::94f5ed78-790a-4694-91e0-51e8a82ebc9c" providerId="AD" clId="Web-{B360B96C-85A5-547B-B16D-D2280148B48B}" dt="2024-04-15T22:09:19.351" v="92"/>
        <pc:sldMkLst>
          <pc:docMk/>
          <pc:sldMk cId="2989156567" sldId="268"/>
        </pc:sldMkLst>
        <pc:spChg chg="add">
          <ac:chgData name="Yun, Jane" userId="S::jby5229@psu.edu::94f5ed78-790a-4694-91e0-51e8a82ebc9c" providerId="AD" clId="Web-{B360B96C-85A5-547B-B16D-D2280148B48B}" dt="2024-04-15T22:09:19.351" v="92"/>
          <ac:spMkLst>
            <pc:docMk/>
            <pc:sldMk cId="2989156567" sldId="268"/>
            <ac:spMk id="6" creationId="{25968F83-F021-195D-3377-C26F43516F56}"/>
          </ac:spMkLst>
        </pc:spChg>
      </pc:sldChg>
      <pc:sldChg chg="addSp mod setBg">
        <pc:chgData name="Yun, Jane" userId="S::jby5229@psu.edu::94f5ed78-790a-4694-91e0-51e8a82ebc9c" providerId="AD" clId="Web-{B360B96C-85A5-547B-B16D-D2280148B48B}" dt="2024-04-15T22:06:47.207" v="71"/>
        <pc:sldMkLst>
          <pc:docMk/>
          <pc:sldMk cId="1802076303" sldId="271"/>
        </pc:sldMkLst>
        <pc:spChg chg="add">
          <ac:chgData name="Yun, Jane" userId="S::jby5229@psu.edu::94f5ed78-790a-4694-91e0-51e8a82ebc9c" providerId="AD" clId="Web-{B360B96C-85A5-547B-B16D-D2280148B48B}" dt="2024-04-15T22:06:47.207" v="71"/>
          <ac:spMkLst>
            <pc:docMk/>
            <pc:sldMk cId="1802076303" sldId="271"/>
            <ac:spMk id="5" creationId="{D247FD03-48ED-BAD8-4397-545199BD62A3}"/>
          </ac:spMkLst>
        </pc:spChg>
      </pc:sldChg>
      <pc:sldChg chg="addSp mod setBg">
        <pc:chgData name="Yun, Jane" userId="S::jby5229@psu.edu::94f5ed78-790a-4694-91e0-51e8a82ebc9c" providerId="AD" clId="Web-{B360B96C-85A5-547B-B16D-D2280148B48B}" dt="2024-04-15T22:06:39.222" v="67"/>
        <pc:sldMkLst>
          <pc:docMk/>
          <pc:sldMk cId="3839880383" sldId="272"/>
        </pc:sldMkLst>
        <pc:spChg chg="add">
          <ac:chgData name="Yun, Jane" userId="S::jby5229@psu.edu::94f5ed78-790a-4694-91e0-51e8a82ebc9c" providerId="AD" clId="Web-{B360B96C-85A5-547B-B16D-D2280148B48B}" dt="2024-04-15T22:06:39.222" v="67"/>
          <ac:spMkLst>
            <pc:docMk/>
            <pc:sldMk cId="3839880383" sldId="272"/>
            <ac:spMk id="7" creationId="{6DF13F0C-94CE-15A6-934E-A1AD3EE106C2}"/>
          </ac:spMkLst>
        </pc:spChg>
      </pc:sldChg>
      <pc:sldChg chg="addSp delSp modSp mod setBg">
        <pc:chgData name="Yun, Jane" userId="S::jby5229@psu.edu::94f5ed78-790a-4694-91e0-51e8a82ebc9c" providerId="AD" clId="Web-{B360B96C-85A5-547B-B16D-D2280148B48B}" dt="2024-04-15T22:06:19.581" v="60"/>
        <pc:sldMkLst>
          <pc:docMk/>
          <pc:sldMk cId="2735645761" sldId="278"/>
        </pc:sldMkLst>
        <pc:spChg chg="add del mod">
          <ac:chgData name="Yun, Jane" userId="S::jby5229@psu.edu::94f5ed78-790a-4694-91e0-51e8a82ebc9c" providerId="AD" clId="Web-{B360B96C-85A5-547B-B16D-D2280148B48B}" dt="2024-04-15T22:04:11.687" v="21"/>
          <ac:spMkLst>
            <pc:docMk/>
            <pc:sldMk cId="2735645761" sldId="278"/>
            <ac:spMk id="4" creationId="{45676379-75DF-E195-B643-D46210EC2406}"/>
          </ac:spMkLst>
        </pc:spChg>
        <pc:spChg chg="add">
          <ac:chgData name="Yun, Jane" userId="S::jby5229@psu.edu::94f5ed78-790a-4694-91e0-51e8a82ebc9c" providerId="AD" clId="Web-{B360B96C-85A5-547B-B16D-D2280148B48B}" dt="2024-04-15T22:06:19.581" v="60"/>
          <ac:spMkLst>
            <pc:docMk/>
            <pc:sldMk cId="2735645761" sldId="278"/>
            <ac:spMk id="9" creationId="{9D86DE9A-966F-4354-F418-7D732837EEF5}"/>
          </ac:spMkLst>
        </pc:spChg>
      </pc:sldChg>
      <pc:sldChg chg="mod setBg">
        <pc:chgData name="Yun, Jane" userId="S::jby5229@psu.edu::94f5ed78-790a-4694-91e0-51e8a82ebc9c" providerId="AD" clId="Web-{B360B96C-85A5-547B-B16D-D2280148B48B}" dt="2024-04-15T22:08:37.615" v="72"/>
        <pc:sldMkLst>
          <pc:docMk/>
          <pc:sldMk cId="1024533978" sldId="280"/>
        </pc:sldMkLst>
      </pc:sldChg>
      <pc:sldChg chg="addSp modSp mod setBg">
        <pc:chgData name="Yun, Jane" userId="S::jby5229@psu.edu::94f5ed78-790a-4694-91e0-51e8a82ebc9c" providerId="AD" clId="Web-{B360B96C-85A5-547B-B16D-D2280148B48B}" dt="2024-04-15T22:06:34.269" v="65" actId="20577"/>
        <pc:sldMkLst>
          <pc:docMk/>
          <pc:sldMk cId="105282891" sldId="281"/>
        </pc:sldMkLst>
        <pc:spChg chg="add mod">
          <ac:chgData name="Yun, Jane" userId="S::jby5229@psu.edu::94f5ed78-790a-4694-91e0-51e8a82ebc9c" providerId="AD" clId="Web-{B360B96C-85A5-547B-B16D-D2280148B48B}" dt="2024-04-15T22:06:34.269" v="65" actId="20577"/>
          <ac:spMkLst>
            <pc:docMk/>
            <pc:sldMk cId="105282891" sldId="281"/>
            <ac:spMk id="7" creationId="{E2D323FF-BE1F-CD5C-7AE1-3959EE265369}"/>
          </ac:spMkLst>
        </pc:spChg>
      </pc:sldChg>
      <pc:sldChg chg="addSp delSp modSp mod setBg">
        <pc:chgData name="Yun, Jane" userId="S::jby5229@psu.edu::94f5ed78-790a-4694-91e0-51e8a82ebc9c" providerId="AD" clId="Web-{B360B96C-85A5-547B-B16D-D2280148B48B}" dt="2024-04-15T22:06:21.675" v="61"/>
        <pc:sldMkLst>
          <pc:docMk/>
          <pc:sldMk cId="1787180316" sldId="282"/>
        </pc:sldMkLst>
        <pc:spChg chg="add del mod">
          <ac:chgData name="Yun, Jane" userId="S::jby5229@psu.edu::94f5ed78-790a-4694-91e0-51e8a82ebc9c" providerId="AD" clId="Web-{B360B96C-85A5-547B-B16D-D2280148B48B}" dt="2024-04-15T22:04:11.687" v="22"/>
          <ac:spMkLst>
            <pc:docMk/>
            <pc:sldMk cId="1787180316" sldId="282"/>
            <ac:spMk id="4" creationId="{D7B1393F-3F47-EC04-50DB-38E006DD584D}"/>
          </ac:spMkLst>
        </pc:spChg>
        <pc:spChg chg="add">
          <ac:chgData name="Yun, Jane" userId="S::jby5229@psu.edu::94f5ed78-790a-4694-91e0-51e8a82ebc9c" providerId="AD" clId="Web-{B360B96C-85A5-547B-B16D-D2280148B48B}" dt="2024-04-15T22:06:21.675" v="61"/>
          <ac:spMkLst>
            <pc:docMk/>
            <pc:sldMk cId="1787180316" sldId="282"/>
            <ac:spMk id="8" creationId="{492FB746-9758-3D6E-531E-72B2B770AD3A}"/>
          </ac:spMkLst>
        </pc:spChg>
      </pc:sldChg>
      <pc:sldChg chg="addSp delSp mod setBg">
        <pc:chgData name="Yun, Jane" userId="S::jby5229@psu.edu::94f5ed78-790a-4694-91e0-51e8a82ebc9c" providerId="AD" clId="Web-{B360B96C-85A5-547B-B16D-D2280148B48B}" dt="2024-04-15T22:11:53.370" v="94"/>
        <pc:sldMkLst>
          <pc:docMk/>
          <pc:sldMk cId="3209601345" sldId="283"/>
        </pc:sldMkLst>
        <pc:spChg chg="add del">
          <ac:chgData name="Yun, Jane" userId="S::jby5229@psu.edu::94f5ed78-790a-4694-91e0-51e8a82ebc9c" providerId="AD" clId="Web-{B360B96C-85A5-547B-B16D-D2280148B48B}" dt="2024-04-15T22:11:53.370" v="94"/>
          <ac:spMkLst>
            <pc:docMk/>
            <pc:sldMk cId="3209601345" sldId="283"/>
            <ac:spMk id="5" creationId="{68C4CD45-D1C6-263B-12AF-FCBAC1C5E83B}"/>
          </ac:spMkLst>
        </pc:spChg>
      </pc:sldChg>
      <pc:sldChg chg="addSp modSp mod setBg">
        <pc:chgData name="Yun, Jane" userId="S::jby5229@psu.edu::94f5ed78-790a-4694-91e0-51e8a82ebc9c" providerId="AD" clId="Web-{B360B96C-85A5-547B-B16D-D2280148B48B}" dt="2024-04-15T22:09:13.210" v="91" actId="20577"/>
        <pc:sldMkLst>
          <pc:docMk/>
          <pc:sldMk cId="1223973332" sldId="284"/>
        </pc:sldMkLst>
        <pc:spChg chg="add mod">
          <ac:chgData name="Yun, Jane" userId="S::jby5229@psu.edu::94f5ed78-790a-4694-91e0-51e8a82ebc9c" providerId="AD" clId="Web-{B360B96C-85A5-547B-B16D-D2280148B48B}" dt="2024-04-15T22:09:13.210" v="91" actId="20577"/>
          <ac:spMkLst>
            <pc:docMk/>
            <pc:sldMk cId="1223973332" sldId="284"/>
            <ac:spMk id="5" creationId="{9DD12053-0EC7-C091-FF28-5109FCF5B031}"/>
          </ac:spMkLst>
        </pc:spChg>
      </pc:sldChg>
      <pc:sldChg chg="addSp mod setBg">
        <pc:chgData name="Yun, Jane" userId="S::jby5229@psu.edu::94f5ed78-790a-4694-91e0-51e8a82ebc9c" providerId="AD" clId="Web-{B360B96C-85A5-547B-B16D-D2280148B48B}" dt="2024-04-15T22:09:00.803" v="88"/>
        <pc:sldMkLst>
          <pc:docMk/>
          <pc:sldMk cId="3217730150" sldId="285"/>
        </pc:sldMkLst>
        <pc:spChg chg="add">
          <ac:chgData name="Yun, Jane" userId="S::jby5229@psu.edu::94f5ed78-790a-4694-91e0-51e8a82ebc9c" providerId="AD" clId="Web-{B360B96C-85A5-547B-B16D-D2280148B48B}" dt="2024-04-15T22:09:00.803" v="88"/>
          <ac:spMkLst>
            <pc:docMk/>
            <pc:sldMk cId="3217730150" sldId="285"/>
            <ac:spMk id="5" creationId="{266D9D7F-B7E0-0161-64F5-922E9FE4CF24}"/>
          </ac:spMkLst>
        </pc:spChg>
      </pc:sldChg>
      <pc:sldChg chg="addSp mod setBg">
        <pc:chgData name="Yun, Jane" userId="S::jby5229@psu.edu::94f5ed78-790a-4694-91e0-51e8a82ebc9c" providerId="AD" clId="Web-{B360B96C-85A5-547B-B16D-D2280148B48B}" dt="2024-04-15T22:08:58.928" v="87"/>
        <pc:sldMkLst>
          <pc:docMk/>
          <pc:sldMk cId="799533471" sldId="286"/>
        </pc:sldMkLst>
        <pc:spChg chg="add">
          <ac:chgData name="Yun, Jane" userId="S::jby5229@psu.edu::94f5ed78-790a-4694-91e0-51e8a82ebc9c" providerId="AD" clId="Web-{B360B96C-85A5-547B-B16D-D2280148B48B}" dt="2024-04-15T22:08:58.928" v="87"/>
          <ac:spMkLst>
            <pc:docMk/>
            <pc:sldMk cId="799533471" sldId="286"/>
            <ac:spMk id="5" creationId="{E1C101E8-E739-10F6-20F3-5432D3CE3D4C}"/>
          </ac:spMkLst>
        </pc:spChg>
      </pc:sldChg>
      <pc:sldChg chg="addSp mod setBg">
        <pc:chgData name="Yun, Jane" userId="S::jby5229@psu.edu::94f5ed78-790a-4694-91e0-51e8a82ebc9c" providerId="AD" clId="Web-{B360B96C-85A5-547B-B16D-D2280148B48B}" dt="2024-04-15T22:08:57.272" v="86"/>
        <pc:sldMkLst>
          <pc:docMk/>
          <pc:sldMk cId="3991907944" sldId="287"/>
        </pc:sldMkLst>
        <pc:spChg chg="add">
          <ac:chgData name="Yun, Jane" userId="S::jby5229@psu.edu::94f5ed78-790a-4694-91e0-51e8a82ebc9c" providerId="AD" clId="Web-{B360B96C-85A5-547B-B16D-D2280148B48B}" dt="2024-04-15T22:08:57.272" v="86"/>
          <ac:spMkLst>
            <pc:docMk/>
            <pc:sldMk cId="3991907944" sldId="287"/>
            <ac:spMk id="5" creationId="{0687D674-3491-6B13-E2D8-F884165292CF}"/>
          </ac:spMkLst>
        </pc:spChg>
      </pc:sldChg>
      <pc:sldChg chg="addSp delSp modSp mod setBg">
        <pc:chgData name="Yun, Jane" userId="S::jby5229@psu.edu::94f5ed78-790a-4694-91e0-51e8a82ebc9c" providerId="AD" clId="Web-{B360B96C-85A5-547B-B16D-D2280148B48B}" dt="2024-04-15T22:06:27.706" v="63"/>
        <pc:sldMkLst>
          <pc:docMk/>
          <pc:sldMk cId="1432755558" sldId="288"/>
        </pc:sldMkLst>
        <pc:spChg chg="add del mod">
          <ac:chgData name="Yun, Jane" userId="S::jby5229@psu.edu::94f5ed78-790a-4694-91e0-51e8a82ebc9c" providerId="AD" clId="Web-{B360B96C-85A5-547B-B16D-D2280148B48B}" dt="2024-04-15T22:04:11.687" v="24"/>
          <ac:spMkLst>
            <pc:docMk/>
            <pc:sldMk cId="1432755558" sldId="288"/>
            <ac:spMk id="4" creationId="{97F0FD20-675C-3602-8EAC-E2BBF03F91F9}"/>
          </ac:spMkLst>
        </pc:spChg>
        <pc:spChg chg="add">
          <ac:chgData name="Yun, Jane" userId="S::jby5229@psu.edu::94f5ed78-790a-4694-91e0-51e8a82ebc9c" providerId="AD" clId="Web-{B360B96C-85A5-547B-B16D-D2280148B48B}" dt="2024-04-15T22:06:27.706" v="63"/>
          <ac:spMkLst>
            <pc:docMk/>
            <pc:sldMk cId="1432755558" sldId="288"/>
            <ac:spMk id="7" creationId="{773210DA-5405-819B-2F74-9F80E7736C1B}"/>
          </ac:spMkLst>
        </pc:spChg>
      </pc:sldChg>
      <pc:sldChg chg="addSp delSp modSp mod setBg">
        <pc:chgData name="Yun, Jane" userId="S::jby5229@psu.edu::94f5ed78-790a-4694-91e0-51e8a82ebc9c" providerId="AD" clId="Web-{B360B96C-85A5-547B-B16D-D2280148B48B}" dt="2024-04-15T22:06:23.987" v="62"/>
        <pc:sldMkLst>
          <pc:docMk/>
          <pc:sldMk cId="1067825137" sldId="289"/>
        </pc:sldMkLst>
        <pc:spChg chg="add del mod">
          <ac:chgData name="Yun, Jane" userId="S::jby5229@psu.edu::94f5ed78-790a-4694-91e0-51e8a82ebc9c" providerId="AD" clId="Web-{B360B96C-85A5-547B-B16D-D2280148B48B}" dt="2024-04-15T22:04:11.687" v="23"/>
          <ac:spMkLst>
            <pc:docMk/>
            <pc:sldMk cId="1067825137" sldId="289"/>
            <ac:spMk id="4" creationId="{14D53651-6B8E-8D07-B9F6-54CAB6A64D7E}"/>
          </ac:spMkLst>
        </pc:spChg>
        <pc:spChg chg="add">
          <ac:chgData name="Yun, Jane" userId="S::jby5229@psu.edu::94f5ed78-790a-4694-91e0-51e8a82ebc9c" providerId="AD" clId="Web-{B360B96C-85A5-547B-B16D-D2280148B48B}" dt="2024-04-15T22:06:23.987" v="62"/>
          <ac:spMkLst>
            <pc:docMk/>
            <pc:sldMk cId="1067825137" sldId="289"/>
            <ac:spMk id="8" creationId="{0B512EA7-F170-E3DA-1D71-EBA4B9B26309}"/>
          </ac:spMkLst>
        </pc:spChg>
      </pc:sldChg>
      <pc:sldChg chg="addSp mod setBg">
        <pc:chgData name="Yun, Jane" userId="S::jby5229@psu.edu::94f5ed78-790a-4694-91e0-51e8a82ebc9c" providerId="AD" clId="Web-{B360B96C-85A5-547B-B16D-D2280148B48B}" dt="2024-04-15T22:06:40.503" v="68"/>
        <pc:sldMkLst>
          <pc:docMk/>
          <pc:sldMk cId="2770174149" sldId="290"/>
        </pc:sldMkLst>
        <pc:spChg chg="add">
          <ac:chgData name="Yun, Jane" userId="S::jby5229@psu.edu::94f5ed78-790a-4694-91e0-51e8a82ebc9c" providerId="AD" clId="Web-{B360B96C-85A5-547B-B16D-D2280148B48B}" dt="2024-04-15T22:06:40.503" v="68"/>
          <ac:spMkLst>
            <pc:docMk/>
            <pc:sldMk cId="2770174149" sldId="290"/>
            <ac:spMk id="7" creationId="{2C090625-0174-4E0A-1336-33697730C4BC}"/>
          </ac:spMkLst>
        </pc:spChg>
      </pc:sldChg>
      <pc:sldChg chg="addSp mod setBg">
        <pc:chgData name="Yun, Jane" userId="S::jby5229@psu.edu::94f5ed78-790a-4694-91e0-51e8a82ebc9c" providerId="AD" clId="Web-{B360B96C-85A5-547B-B16D-D2280148B48B}" dt="2024-04-15T22:06:42.207" v="69"/>
        <pc:sldMkLst>
          <pc:docMk/>
          <pc:sldMk cId="2136999150" sldId="292"/>
        </pc:sldMkLst>
        <pc:spChg chg="add">
          <ac:chgData name="Yun, Jane" userId="S::jby5229@psu.edu::94f5ed78-790a-4694-91e0-51e8a82ebc9c" providerId="AD" clId="Web-{B360B96C-85A5-547B-B16D-D2280148B48B}" dt="2024-04-15T22:06:42.207" v="69"/>
          <ac:spMkLst>
            <pc:docMk/>
            <pc:sldMk cId="2136999150" sldId="292"/>
            <ac:spMk id="5" creationId="{07956E29-1D2A-8826-622A-03EF71A78482}"/>
          </ac:spMkLst>
        </pc:spChg>
      </pc:sldChg>
      <pc:sldChg chg="mod setBg">
        <pc:chgData name="Yun, Jane" userId="S::jby5229@psu.edu::94f5ed78-790a-4694-91e0-51e8a82ebc9c" providerId="AD" clId="Web-{B360B96C-85A5-547B-B16D-D2280148B48B}" dt="2024-04-15T22:00:25.292" v="3"/>
        <pc:sldMkLst>
          <pc:docMk/>
          <pc:sldMk cId="1336618324" sldId="294"/>
        </pc:sldMkLst>
      </pc:sldChg>
      <pc:sldChg chg="mod setBg">
        <pc:chgData name="Yun, Jane" userId="S::jby5229@psu.edu::94f5ed78-790a-4694-91e0-51e8a82ebc9c" providerId="AD" clId="Web-{B360B96C-85A5-547B-B16D-D2280148B48B}" dt="2024-04-15T22:08:37.756" v="80"/>
        <pc:sldMkLst>
          <pc:docMk/>
          <pc:sldMk cId="1909825942" sldId="295"/>
        </pc:sldMkLst>
      </pc:sldChg>
      <pc:sldChg chg="addSp mod setBg">
        <pc:chgData name="Yun, Jane" userId="S::jby5229@psu.edu::94f5ed78-790a-4694-91e0-51e8a82ebc9c" providerId="AD" clId="Web-{B360B96C-85A5-547B-B16D-D2280148B48B}" dt="2024-04-15T22:06:44.691" v="70"/>
        <pc:sldMkLst>
          <pc:docMk/>
          <pc:sldMk cId="1816096662" sldId="296"/>
        </pc:sldMkLst>
        <pc:spChg chg="add">
          <ac:chgData name="Yun, Jane" userId="S::jby5229@psu.edu::94f5ed78-790a-4694-91e0-51e8a82ebc9c" providerId="AD" clId="Web-{B360B96C-85A5-547B-B16D-D2280148B48B}" dt="2024-04-15T22:06:44.691" v="70"/>
          <ac:spMkLst>
            <pc:docMk/>
            <pc:sldMk cId="1816096662" sldId="296"/>
            <ac:spMk id="4" creationId="{ED81C169-2BEA-23CC-6E65-AFC949F8A6CD}"/>
          </ac:spMkLst>
        </pc:spChg>
      </pc:sldChg>
    </pc:docChg>
  </pc:docChgLst>
  <pc:docChgLst>
    <pc:chgData name="Yun, Jane" userId="S::jby5229@psu.edu::94f5ed78-790a-4694-91e0-51e8a82ebc9c" providerId="AD" clId="Web-{3BF53437-88D1-F815-E441-D7F297FEE622}"/>
    <pc:docChg chg="addSld delSld modSld sldOrd">
      <pc:chgData name="Yun, Jane" userId="S::jby5229@psu.edu::94f5ed78-790a-4694-91e0-51e8a82ebc9c" providerId="AD" clId="Web-{3BF53437-88D1-F815-E441-D7F297FEE622}" dt="2024-04-16T05:09:42.507" v="979" actId="20577"/>
      <pc:docMkLst>
        <pc:docMk/>
      </pc:docMkLst>
      <pc:sldChg chg="addSp delSp modSp mod setBg">
        <pc:chgData name="Yun, Jane" userId="S::jby5229@psu.edu::94f5ed78-790a-4694-91e0-51e8a82ebc9c" providerId="AD" clId="Web-{3BF53437-88D1-F815-E441-D7F297FEE622}" dt="2024-04-16T04:45:53.809" v="960" actId="20577"/>
        <pc:sldMkLst>
          <pc:docMk/>
          <pc:sldMk cId="109857222" sldId="256"/>
        </pc:sldMkLst>
        <pc:spChg chg="mod">
          <ac:chgData name="Yun, Jane" userId="S::jby5229@psu.edu::94f5ed78-790a-4694-91e0-51e8a82ebc9c" providerId="AD" clId="Web-{3BF53437-88D1-F815-E441-D7F297FEE622}" dt="2024-04-16T04:45:53.809" v="960" actId="20577"/>
          <ac:spMkLst>
            <pc:docMk/>
            <pc:sldMk cId="109857222" sldId="256"/>
            <ac:spMk id="3" creationId="{00000000-0000-0000-0000-000000000000}"/>
          </ac:spMkLst>
        </pc:spChg>
        <pc:picChg chg="add del mod ord">
          <ac:chgData name="Yun, Jane" userId="S::jby5229@psu.edu::94f5ed78-790a-4694-91e0-51e8a82ebc9c" providerId="AD" clId="Web-{3BF53437-88D1-F815-E441-D7F297FEE622}" dt="2024-04-16T03:55:21.376" v="493" actId="1076"/>
          <ac:picMkLst>
            <pc:docMk/>
            <pc:sldMk cId="109857222" sldId="256"/>
            <ac:picMk id="4" creationId="{1819496D-6BE9-9185-6161-C2C5DD9D98DF}"/>
          </ac:picMkLst>
        </pc:picChg>
      </pc:sldChg>
      <pc:sldChg chg="modSp">
        <pc:chgData name="Yun, Jane" userId="S::jby5229@psu.edu::94f5ed78-790a-4694-91e0-51e8a82ebc9c" providerId="AD" clId="Web-{3BF53437-88D1-F815-E441-D7F297FEE622}" dt="2024-04-16T03:02:24.141" v="219" actId="20577"/>
        <pc:sldMkLst>
          <pc:docMk/>
          <pc:sldMk cId="3973538459" sldId="257"/>
        </pc:sldMkLst>
        <pc:spChg chg="mod">
          <ac:chgData name="Yun, Jane" userId="S::jby5229@psu.edu::94f5ed78-790a-4694-91e0-51e8a82ebc9c" providerId="AD" clId="Web-{3BF53437-88D1-F815-E441-D7F297FEE622}" dt="2024-04-16T02:57:01.694" v="186"/>
          <ac:spMkLst>
            <pc:docMk/>
            <pc:sldMk cId="3973538459" sldId="257"/>
            <ac:spMk id="2" creationId="{122E29D2-9234-3210-998C-FE5D1BE10E5B}"/>
          </ac:spMkLst>
        </pc:spChg>
        <pc:spChg chg="mod">
          <ac:chgData name="Yun, Jane" userId="S::jby5229@psu.edu::94f5ed78-790a-4694-91e0-51e8a82ebc9c" providerId="AD" clId="Web-{3BF53437-88D1-F815-E441-D7F297FEE622}" dt="2024-04-16T03:02:24.141" v="219" actId="20577"/>
          <ac:spMkLst>
            <pc:docMk/>
            <pc:sldMk cId="3973538459" sldId="257"/>
            <ac:spMk id="3" creationId="{7A7053D0-8E2E-B47B-C475-50BF78C79385}"/>
          </ac:spMkLst>
        </pc:spChg>
      </pc:sldChg>
      <pc:sldChg chg="delSp modSp">
        <pc:chgData name="Yun, Jane" userId="S::jby5229@psu.edu::94f5ed78-790a-4694-91e0-51e8a82ebc9c" providerId="AD" clId="Web-{3BF53437-88D1-F815-E441-D7F297FEE622}" dt="2024-04-16T04:57:56.002" v="978"/>
        <pc:sldMkLst>
          <pc:docMk/>
          <pc:sldMk cId="1650654775" sldId="259"/>
        </pc:sldMkLst>
        <pc:spChg chg="mod">
          <ac:chgData name="Yun, Jane" userId="S::jby5229@psu.edu::94f5ed78-790a-4694-91e0-51e8a82ebc9c" providerId="AD" clId="Web-{3BF53437-88D1-F815-E441-D7F297FEE622}" dt="2024-04-16T04:37:06.419" v="933" actId="20577"/>
          <ac:spMkLst>
            <pc:docMk/>
            <pc:sldMk cId="1650654775" sldId="259"/>
            <ac:spMk id="3" creationId="{7A7053D0-8E2E-B47B-C475-50BF78C79385}"/>
          </ac:spMkLst>
        </pc:spChg>
        <pc:picChg chg="del mod">
          <ac:chgData name="Yun, Jane" userId="S::jby5229@psu.edu::94f5ed78-790a-4694-91e0-51e8a82ebc9c" providerId="AD" clId="Web-{3BF53437-88D1-F815-E441-D7F297FEE622}" dt="2024-04-16T04:57:56.002" v="978"/>
          <ac:picMkLst>
            <pc:docMk/>
            <pc:sldMk cId="1650654775" sldId="259"/>
            <ac:picMk id="4" creationId="{283059A7-7B94-DCB1-BE0B-59F738D38657}"/>
          </ac:picMkLst>
        </pc:picChg>
      </pc:sldChg>
      <pc:sldChg chg="modSp">
        <pc:chgData name="Yun, Jane" userId="S::jby5229@psu.edu::94f5ed78-790a-4694-91e0-51e8a82ebc9c" providerId="AD" clId="Web-{3BF53437-88D1-F815-E441-D7F297FEE622}" dt="2024-04-16T04:16:47.415" v="518" actId="20577"/>
        <pc:sldMkLst>
          <pc:docMk/>
          <pc:sldMk cId="1859091650" sldId="263"/>
        </pc:sldMkLst>
        <pc:spChg chg="mod">
          <ac:chgData name="Yun, Jane" userId="S::jby5229@psu.edu::94f5ed78-790a-4694-91e0-51e8a82ebc9c" providerId="AD" clId="Web-{3BF53437-88D1-F815-E441-D7F297FEE622}" dt="2024-04-16T04:16:47.415" v="518" actId="20577"/>
          <ac:spMkLst>
            <pc:docMk/>
            <pc:sldMk cId="1859091650" sldId="263"/>
            <ac:spMk id="2" creationId="{122E29D2-9234-3210-998C-FE5D1BE10E5B}"/>
          </ac:spMkLst>
        </pc:spChg>
      </pc:sldChg>
      <pc:sldChg chg="addSp modSp mod setBg">
        <pc:chgData name="Yun, Jane" userId="S::jby5229@psu.edu::94f5ed78-790a-4694-91e0-51e8a82ebc9c" providerId="AD" clId="Web-{3BF53437-88D1-F815-E441-D7F297FEE622}" dt="2024-04-16T03:29:08.297" v="307"/>
        <pc:sldMkLst>
          <pc:docMk/>
          <pc:sldMk cId="3823217617" sldId="276"/>
        </pc:sldMkLst>
        <pc:picChg chg="add mod ord">
          <ac:chgData name="Yun, Jane" userId="S::jby5229@psu.edu::94f5ed78-790a-4694-91e0-51e8a82ebc9c" providerId="AD" clId="Web-{3BF53437-88D1-F815-E441-D7F297FEE622}" dt="2024-04-16T03:18:24.779" v="273"/>
          <ac:picMkLst>
            <pc:docMk/>
            <pc:sldMk cId="3823217617" sldId="276"/>
            <ac:picMk id="4" creationId="{DF43498A-92D0-7047-0734-34FACCA09066}"/>
          </ac:picMkLst>
        </pc:picChg>
      </pc:sldChg>
      <pc:sldChg chg="addSp delSp modSp">
        <pc:chgData name="Yun, Jane" userId="S::jby5229@psu.edu::94f5ed78-790a-4694-91e0-51e8a82ebc9c" providerId="AD" clId="Web-{3BF53437-88D1-F815-E441-D7F297FEE622}" dt="2024-04-16T03:48:30.958" v="335" actId="1076"/>
        <pc:sldMkLst>
          <pc:docMk/>
          <pc:sldMk cId="3331584706" sldId="277"/>
        </pc:sldMkLst>
        <pc:picChg chg="add del mod">
          <ac:chgData name="Yun, Jane" userId="S::jby5229@psu.edu::94f5ed78-790a-4694-91e0-51e8a82ebc9c" providerId="AD" clId="Web-{3BF53437-88D1-F815-E441-D7F297FEE622}" dt="2024-04-16T03:22:59.568" v="275"/>
          <ac:picMkLst>
            <pc:docMk/>
            <pc:sldMk cId="3331584706" sldId="277"/>
            <ac:picMk id="4" creationId="{6D4ED0D6-DAF8-8111-C8D7-B20BD71F6D44}"/>
          </ac:picMkLst>
        </pc:picChg>
        <pc:picChg chg="add mod ord">
          <ac:chgData name="Yun, Jane" userId="S::jby5229@psu.edu::94f5ed78-790a-4694-91e0-51e8a82ebc9c" providerId="AD" clId="Web-{3BF53437-88D1-F815-E441-D7F297FEE622}" dt="2024-04-16T03:48:30.958" v="335" actId="1076"/>
          <ac:picMkLst>
            <pc:docMk/>
            <pc:sldMk cId="3331584706" sldId="277"/>
            <ac:picMk id="5" creationId="{474A53A7-DD11-2400-14BC-33C16050AF0C}"/>
          </ac:picMkLst>
        </pc:picChg>
      </pc:sldChg>
      <pc:sldChg chg="modSp modNotes">
        <pc:chgData name="Yun, Jane" userId="S::jby5229@psu.edu::94f5ed78-790a-4694-91e0-51e8a82ebc9c" providerId="AD" clId="Web-{3BF53437-88D1-F815-E441-D7F297FEE622}" dt="2024-04-16T03:04:36.020" v="250" actId="20577"/>
        <pc:sldMkLst>
          <pc:docMk/>
          <pc:sldMk cId="2735645761" sldId="278"/>
        </pc:sldMkLst>
        <pc:spChg chg="mod">
          <ac:chgData name="Yun, Jane" userId="S::jby5229@psu.edu::94f5ed78-790a-4694-91e0-51e8a82ebc9c" providerId="AD" clId="Web-{3BF53437-88D1-F815-E441-D7F297FEE622}" dt="2024-04-16T02:43:38.655" v="77" actId="20577"/>
          <ac:spMkLst>
            <pc:docMk/>
            <pc:sldMk cId="2735645761" sldId="278"/>
            <ac:spMk id="6" creationId="{BF486EED-041B-4664-0324-C0C51F0CD181}"/>
          </ac:spMkLst>
        </pc:spChg>
        <pc:spChg chg="mod">
          <ac:chgData name="Yun, Jane" userId="S::jby5229@psu.edu::94f5ed78-790a-4694-91e0-51e8a82ebc9c" providerId="AD" clId="Web-{3BF53437-88D1-F815-E441-D7F297FEE622}" dt="2024-04-16T03:04:36.020" v="250" actId="20577"/>
          <ac:spMkLst>
            <pc:docMk/>
            <pc:sldMk cId="2735645761" sldId="278"/>
            <ac:spMk id="10" creationId="{74A354F7-6076-DB3D-C5C0-128D5D75499D}"/>
          </ac:spMkLst>
        </pc:spChg>
        <pc:picChg chg="mod">
          <ac:chgData name="Yun, Jane" userId="S::jby5229@psu.edu::94f5ed78-790a-4694-91e0-51e8a82ebc9c" providerId="AD" clId="Web-{3BF53437-88D1-F815-E441-D7F297FEE622}" dt="2024-04-16T02:46:04.659" v="114" actId="1076"/>
          <ac:picMkLst>
            <pc:docMk/>
            <pc:sldMk cId="2735645761" sldId="278"/>
            <ac:picMk id="12" creationId="{6E161561-EAC8-E13C-95F6-5CEF3D275E1F}"/>
          </ac:picMkLst>
        </pc:picChg>
      </pc:sldChg>
      <pc:sldChg chg="modSp">
        <pc:chgData name="Yun, Jane" userId="S::jby5229@psu.edu::94f5ed78-790a-4694-91e0-51e8a82ebc9c" providerId="AD" clId="Web-{3BF53437-88D1-F815-E441-D7F297FEE622}" dt="2024-04-16T04:41:21.551" v="947" actId="20577"/>
        <pc:sldMkLst>
          <pc:docMk/>
          <pc:sldMk cId="2938522604" sldId="279"/>
        </pc:sldMkLst>
        <pc:spChg chg="mod">
          <ac:chgData name="Yun, Jane" userId="S::jby5229@psu.edu::94f5ed78-790a-4694-91e0-51e8a82ebc9c" providerId="AD" clId="Web-{3BF53437-88D1-F815-E441-D7F297FEE622}" dt="2024-04-16T04:41:21.551" v="947" actId="20577"/>
          <ac:spMkLst>
            <pc:docMk/>
            <pc:sldMk cId="2938522604" sldId="279"/>
            <ac:spMk id="3" creationId="{7A7053D0-8E2E-B47B-C475-50BF78C79385}"/>
          </ac:spMkLst>
        </pc:spChg>
      </pc:sldChg>
      <pc:sldChg chg="del">
        <pc:chgData name="Yun, Jane" userId="S::jby5229@psu.edu::94f5ed78-790a-4694-91e0-51e8a82ebc9c" providerId="AD" clId="Web-{3BF53437-88D1-F815-E441-D7F297FEE622}" dt="2024-04-16T04:37:53.077" v="938"/>
        <pc:sldMkLst>
          <pc:docMk/>
          <pc:sldMk cId="1024533978" sldId="280"/>
        </pc:sldMkLst>
      </pc:sldChg>
      <pc:sldChg chg="addSp delSp modSp">
        <pc:chgData name="Yun, Jane" userId="S::jby5229@psu.edu::94f5ed78-790a-4694-91e0-51e8a82ebc9c" providerId="AD" clId="Web-{3BF53437-88D1-F815-E441-D7F297FEE622}" dt="2024-04-16T04:01:56.108" v="495" actId="1076"/>
        <pc:sldMkLst>
          <pc:docMk/>
          <pc:sldMk cId="105282891" sldId="281"/>
        </pc:sldMkLst>
        <pc:spChg chg="mod">
          <ac:chgData name="Yun, Jane" userId="S::jby5229@psu.edu::94f5ed78-790a-4694-91e0-51e8a82ebc9c" providerId="AD" clId="Web-{3BF53437-88D1-F815-E441-D7F297FEE622}" dt="2024-04-16T02:50:44.573" v="164" actId="20577"/>
          <ac:spMkLst>
            <pc:docMk/>
            <pc:sldMk cId="105282891" sldId="281"/>
            <ac:spMk id="2" creationId="{122E29D2-9234-3210-998C-FE5D1BE10E5B}"/>
          </ac:spMkLst>
        </pc:spChg>
        <pc:spChg chg="del">
          <ac:chgData name="Yun, Jane" userId="S::jby5229@psu.edu::94f5ed78-790a-4694-91e0-51e8a82ebc9c" providerId="AD" clId="Web-{3BF53437-88D1-F815-E441-D7F297FEE622}" dt="2024-04-16T02:51:16.668" v="171"/>
          <ac:spMkLst>
            <pc:docMk/>
            <pc:sldMk cId="105282891" sldId="281"/>
            <ac:spMk id="6" creationId="{DABFD778-D147-CCEF-7FCB-B45F670CA4F6}"/>
          </ac:spMkLst>
        </pc:spChg>
        <pc:spChg chg="add">
          <ac:chgData name="Yun, Jane" userId="S::jby5229@psu.edu::94f5ed78-790a-4694-91e0-51e8a82ebc9c" providerId="AD" clId="Web-{3BF53437-88D1-F815-E441-D7F297FEE622}" dt="2024-04-16T03:27:22.669" v="292"/>
          <ac:spMkLst>
            <pc:docMk/>
            <pc:sldMk cId="105282891" sldId="281"/>
            <ac:spMk id="7" creationId="{A0F9AF0C-3708-3023-E9E2-BD10BD804088}"/>
          </ac:spMkLst>
        </pc:spChg>
        <pc:spChg chg="del">
          <ac:chgData name="Yun, Jane" userId="S::jby5229@psu.edu::94f5ed78-790a-4694-91e0-51e8a82ebc9c" providerId="AD" clId="Web-{3BF53437-88D1-F815-E441-D7F297FEE622}" dt="2024-04-16T03:27:22.435" v="291"/>
          <ac:spMkLst>
            <pc:docMk/>
            <pc:sldMk cId="105282891" sldId="281"/>
            <ac:spMk id="9" creationId="{3FF4249F-A981-49B3-6A11-1FAC58F03A05}"/>
          </ac:spMkLst>
        </pc:spChg>
        <pc:graphicFrameChg chg="mod modGraphic">
          <ac:chgData name="Yun, Jane" userId="S::jby5229@psu.edu::94f5ed78-790a-4694-91e0-51e8a82ebc9c" providerId="AD" clId="Web-{3BF53437-88D1-F815-E441-D7F297FEE622}" dt="2024-04-16T04:01:56.108" v="495" actId="1076"/>
          <ac:graphicFrameMkLst>
            <pc:docMk/>
            <pc:sldMk cId="105282891" sldId="281"/>
            <ac:graphicFrameMk id="4" creationId="{0548261C-156A-44C7-D2F1-AE0071512561}"/>
          </ac:graphicFrameMkLst>
        </pc:graphicFrameChg>
      </pc:sldChg>
      <pc:sldChg chg="addSp delSp modSp">
        <pc:chgData name="Yun, Jane" userId="S::jby5229@psu.edu::94f5ed78-790a-4694-91e0-51e8a82ebc9c" providerId="AD" clId="Web-{3BF53437-88D1-F815-E441-D7F297FEE622}" dt="2024-04-16T03:49:44.351" v="484"/>
        <pc:sldMkLst>
          <pc:docMk/>
          <pc:sldMk cId="1787180316" sldId="282"/>
        </pc:sldMkLst>
        <pc:spChg chg="add">
          <ac:chgData name="Yun, Jane" userId="S::jby5229@psu.edu::94f5ed78-790a-4694-91e0-51e8a82ebc9c" providerId="AD" clId="Web-{3BF53437-88D1-F815-E441-D7F297FEE622}" dt="2024-04-16T03:27:11.247" v="286"/>
          <ac:spMkLst>
            <pc:docMk/>
            <pc:sldMk cId="1787180316" sldId="282"/>
            <ac:spMk id="7" creationId="{1CD71F70-3979-858B-7D6C-1A5CCE64763C}"/>
          </ac:spMkLst>
        </pc:spChg>
        <pc:spChg chg="del">
          <ac:chgData name="Yun, Jane" userId="S::jby5229@psu.edu::94f5ed78-790a-4694-91e0-51e8a82ebc9c" providerId="AD" clId="Web-{3BF53437-88D1-F815-E441-D7F297FEE622}" dt="2024-04-16T03:27:10.903" v="285"/>
          <ac:spMkLst>
            <pc:docMk/>
            <pc:sldMk cId="1787180316" sldId="282"/>
            <ac:spMk id="8" creationId="{492FB746-9758-3D6E-531E-72B2B770AD3A}"/>
          </ac:spMkLst>
        </pc:spChg>
        <pc:graphicFrameChg chg="mod modGraphic">
          <ac:chgData name="Yun, Jane" userId="S::jby5229@psu.edu::94f5ed78-790a-4694-91e0-51e8a82ebc9c" providerId="AD" clId="Web-{3BF53437-88D1-F815-E441-D7F297FEE622}" dt="2024-04-16T03:49:44.351" v="484"/>
          <ac:graphicFrameMkLst>
            <pc:docMk/>
            <pc:sldMk cId="1787180316" sldId="282"/>
            <ac:graphicFrameMk id="5" creationId="{6667627C-BFD5-1DF1-44BE-E3B57F5E7301}"/>
          </ac:graphicFrameMkLst>
        </pc:graphicFrameChg>
      </pc:sldChg>
      <pc:sldChg chg="modSp del mod setBg">
        <pc:chgData name="Yun, Jane" userId="S::jby5229@psu.edu::94f5ed78-790a-4694-91e0-51e8a82ebc9c" providerId="AD" clId="Web-{3BF53437-88D1-F815-E441-D7F297FEE622}" dt="2024-04-16T03:30:23.472" v="318"/>
        <pc:sldMkLst>
          <pc:docMk/>
          <pc:sldMk cId="3209601345" sldId="283"/>
        </pc:sldMkLst>
        <pc:spChg chg="mod">
          <ac:chgData name="Yun, Jane" userId="S::jby5229@psu.edu::94f5ed78-790a-4694-91e0-51e8a82ebc9c" providerId="AD" clId="Web-{3BF53437-88D1-F815-E441-D7F297FEE622}" dt="2024-04-16T03:28:26.749" v="299"/>
          <ac:spMkLst>
            <pc:docMk/>
            <pc:sldMk cId="3209601345" sldId="283"/>
            <ac:spMk id="2" creationId="{122E29D2-9234-3210-998C-FE5D1BE10E5B}"/>
          </ac:spMkLst>
        </pc:spChg>
        <pc:spChg chg="mod">
          <ac:chgData name="Yun, Jane" userId="S::jby5229@psu.edu::94f5ed78-790a-4694-91e0-51e8a82ebc9c" providerId="AD" clId="Web-{3BF53437-88D1-F815-E441-D7F297FEE622}" dt="2024-04-16T03:28:26.765" v="300"/>
          <ac:spMkLst>
            <pc:docMk/>
            <pc:sldMk cId="3209601345" sldId="283"/>
            <ac:spMk id="3" creationId="{7A7053D0-8E2E-B47B-C475-50BF78C79385}"/>
          </ac:spMkLst>
        </pc:spChg>
      </pc:sldChg>
      <pc:sldChg chg="modSp del">
        <pc:chgData name="Yun, Jane" userId="S::jby5229@psu.edu::94f5ed78-790a-4694-91e0-51e8a82ebc9c" providerId="AD" clId="Web-{3BF53437-88D1-F815-E441-D7F297FEE622}" dt="2024-04-16T04:29:41.640" v="707"/>
        <pc:sldMkLst>
          <pc:docMk/>
          <pc:sldMk cId="3217730150" sldId="285"/>
        </pc:sldMkLst>
        <pc:spChg chg="mod">
          <ac:chgData name="Yun, Jane" userId="S::jby5229@psu.edu::94f5ed78-790a-4694-91e0-51e8a82ebc9c" providerId="AD" clId="Web-{3BF53437-88D1-F815-E441-D7F297FEE622}" dt="2024-04-16T04:13:55.113" v="500" actId="20577"/>
          <ac:spMkLst>
            <pc:docMk/>
            <pc:sldMk cId="3217730150" sldId="285"/>
            <ac:spMk id="5" creationId="{266D9D7F-B7E0-0161-64F5-922E9FE4CF24}"/>
          </ac:spMkLst>
        </pc:spChg>
      </pc:sldChg>
      <pc:sldChg chg="modSp del">
        <pc:chgData name="Yun, Jane" userId="S::jby5229@psu.edu::94f5ed78-790a-4694-91e0-51e8a82ebc9c" providerId="AD" clId="Web-{3BF53437-88D1-F815-E441-D7F297FEE622}" dt="2024-04-16T04:19:12.075" v="552"/>
        <pc:sldMkLst>
          <pc:docMk/>
          <pc:sldMk cId="799533471" sldId="286"/>
        </pc:sldMkLst>
        <pc:picChg chg="mod">
          <ac:chgData name="Yun, Jane" userId="S::jby5229@psu.edu::94f5ed78-790a-4694-91e0-51e8a82ebc9c" providerId="AD" clId="Web-{3BF53437-88D1-F815-E441-D7F297FEE622}" dt="2024-04-16T04:16:32.289" v="511" actId="1076"/>
          <ac:picMkLst>
            <pc:docMk/>
            <pc:sldMk cId="799533471" sldId="286"/>
            <ac:picMk id="4" creationId="{D59990F5-2A0D-1616-4E87-6342BFBAEE78}"/>
          </ac:picMkLst>
        </pc:picChg>
      </pc:sldChg>
      <pc:sldChg chg="modSp">
        <pc:chgData name="Yun, Jane" userId="S::jby5229@psu.edu::94f5ed78-790a-4694-91e0-51e8a82ebc9c" providerId="AD" clId="Web-{3BF53437-88D1-F815-E441-D7F297FEE622}" dt="2024-04-16T04:22:10.221" v="610" actId="1076"/>
        <pc:sldMkLst>
          <pc:docMk/>
          <pc:sldMk cId="3991907944" sldId="287"/>
        </pc:sldMkLst>
        <pc:picChg chg="mod">
          <ac:chgData name="Yun, Jane" userId="S::jby5229@psu.edu::94f5ed78-790a-4694-91e0-51e8a82ebc9c" providerId="AD" clId="Web-{3BF53437-88D1-F815-E441-D7F297FEE622}" dt="2024-04-16T04:22:10.221" v="610" actId="1076"/>
          <ac:picMkLst>
            <pc:docMk/>
            <pc:sldMk cId="3991907944" sldId="287"/>
            <ac:picMk id="4" creationId="{0807F851-60B5-068E-526D-C47E1131311F}"/>
          </ac:picMkLst>
        </pc:picChg>
        <pc:picChg chg="mod">
          <ac:chgData name="Yun, Jane" userId="S::jby5229@psu.edu::94f5ed78-790a-4694-91e0-51e8a82ebc9c" providerId="AD" clId="Web-{3BF53437-88D1-F815-E441-D7F297FEE622}" dt="2024-04-16T04:22:06.830" v="609" actId="14100"/>
          <ac:picMkLst>
            <pc:docMk/>
            <pc:sldMk cId="3991907944" sldId="287"/>
            <ac:picMk id="7" creationId="{8BA059A7-5AD9-570C-163C-EB3F9C5478DF}"/>
          </ac:picMkLst>
        </pc:picChg>
      </pc:sldChg>
      <pc:sldChg chg="addSp delSp modSp">
        <pc:chgData name="Yun, Jane" userId="S::jby5229@psu.edu::94f5ed78-790a-4694-91e0-51e8a82ebc9c" providerId="AD" clId="Web-{3BF53437-88D1-F815-E441-D7F297FEE622}" dt="2024-04-16T03:49:59.336" v="486"/>
        <pc:sldMkLst>
          <pc:docMk/>
          <pc:sldMk cId="1067825137" sldId="289"/>
        </pc:sldMkLst>
        <pc:spChg chg="mod">
          <ac:chgData name="Yun, Jane" userId="S::jby5229@psu.edu::94f5ed78-790a-4694-91e0-51e8a82ebc9c" providerId="AD" clId="Web-{3BF53437-88D1-F815-E441-D7F297FEE622}" dt="2024-04-16T02:51:10.027" v="170" actId="20577"/>
          <ac:spMkLst>
            <pc:docMk/>
            <pc:sldMk cId="1067825137" sldId="289"/>
            <ac:spMk id="6" creationId="{AC5DCED2-1D33-1F6A-C315-528758DB3B58}"/>
          </ac:spMkLst>
        </pc:spChg>
        <pc:spChg chg="add">
          <ac:chgData name="Yun, Jane" userId="S::jby5229@psu.edu::94f5ed78-790a-4694-91e0-51e8a82ebc9c" providerId="AD" clId="Web-{3BF53437-88D1-F815-E441-D7F297FEE622}" dt="2024-04-16T03:27:18.685" v="290"/>
          <ac:spMkLst>
            <pc:docMk/>
            <pc:sldMk cId="1067825137" sldId="289"/>
            <ac:spMk id="7" creationId="{F67F7D75-8E6A-B61E-64B2-BCC221619205}"/>
          </ac:spMkLst>
        </pc:spChg>
        <pc:spChg chg="del">
          <ac:chgData name="Yun, Jane" userId="S::jby5229@psu.edu::94f5ed78-790a-4694-91e0-51e8a82ebc9c" providerId="AD" clId="Web-{3BF53437-88D1-F815-E441-D7F297FEE622}" dt="2024-04-16T03:27:18.232" v="289"/>
          <ac:spMkLst>
            <pc:docMk/>
            <pc:sldMk cId="1067825137" sldId="289"/>
            <ac:spMk id="8" creationId="{0B512EA7-F170-E3DA-1D71-EBA4B9B26309}"/>
          </ac:spMkLst>
        </pc:spChg>
        <pc:graphicFrameChg chg="mod modGraphic">
          <ac:chgData name="Yun, Jane" userId="S::jby5229@psu.edu::94f5ed78-790a-4694-91e0-51e8a82ebc9c" providerId="AD" clId="Web-{3BF53437-88D1-F815-E441-D7F297FEE622}" dt="2024-04-16T03:49:59.336" v="486"/>
          <ac:graphicFrameMkLst>
            <pc:docMk/>
            <pc:sldMk cId="1067825137" sldId="289"/>
            <ac:graphicFrameMk id="5" creationId="{6667627C-BFD5-1DF1-44BE-E3B57F5E7301}"/>
          </ac:graphicFrameMkLst>
        </pc:graphicFrameChg>
      </pc:sldChg>
      <pc:sldChg chg="del">
        <pc:chgData name="Yun, Jane" userId="S::jby5229@psu.edu::94f5ed78-790a-4694-91e0-51e8a82ebc9c" providerId="AD" clId="Web-{3BF53437-88D1-F815-E441-D7F297FEE622}" dt="2024-04-16T03:51:30.526" v="489"/>
        <pc:sldMkLst>
          <pc:docMk/>
          <pc:sldMk cId="1909825942" sldId="295"/>
        </pc:sldMkLst>
      </pc:sldChg>
      <pc:sldChg chg="modSp">
        <pc:chgData name="Yun, Jane" userId="S::jby5229@psu.edu::94f5ed78-790a-4694-91e0-51e8a82ebc9c" providerId="AD" clId="Web-{3BF53437-88D1-F815-E441-D7F297FEE622}" dt="2024-04-16T04:57:02.125" v="975" actId="1076"/>
        <pc:sldMkLst>
          <pc:docMk/>
          <pc:sldMk cId="3058371897" sldId="297"/>
        </pc:sldMkLst>
        <pc:spChg chg="mod">
          <ac:chgData name="Yun, Jane" userId="S::jby5229@psu.edu::94f5ed78-790a-4694-91e0-51e8a82ebc9c" providerId="AD" clId="Web-{3BF53437-88D1-F815-E441-D7F297FEE622}" dt="2024-04-16T04:57:02.125" v="975" actId="1076"/>
          <ac:spMkLst>
            <pc:docMk/>
            <pc:sldMk cId="3058371897" sldId="297"/>
            <ac:spMk id="4" creationId="{97042FF7-5C60-6DB4-1C93-CA573E9FACD7}"/>
          </ac:spMkLst>
        </pc:spChg>
        <pc:spChg chg="mod">
          <ac:chgData name="Yun, Jane" userId="S::jby5229@psu.edu::94f5ed78-790a-4694-91e0-51e8a82ebc9c" providerId="AD" clId="Web-{3BF53437-88D1-F815-E441-D7F297FEE622}" dt="2024-04-16T02:46:53.676" v="127" actId="1076"/>
          <ac:spMkLst>
            <pc:docMk/>
            <pc:sldMk cId="3058371897" sldId="297"/>
            <ac:spMk id="5" creationId="{997B3C6A-0DC9-6394-6293-A181D440B6EF}"/>
          </ac:spMkLst>
        </pc:spChg>
        <pc:spChg chg="mod">
          <ac:chgData name="Yun, Jane" userId="S::jby5229@psu.edu::94f5ed78-790a-4694-91e0-51e8a82ebc9c" providerId="AD" clId="Web-{3BF53437-88D1-F815-E441-D7F297FEE622}" dt="2024-04-16T02:46:53.629" v="125" actId="1076"/>
          <ac:spMkLst>
            <pc:docMk/>
            <pc:sldMk cId="3058371897" sldId="297"/>
            <ac:spMk id="7" creationId="{12EE0F0C-933F-FE62-2F85-54A1C15A31B4}"/>
          </ac:spMkLst>
        </pc:spChg>
        <pc:spChg chg="mod">
          <ac:chgData name="Yun, Jane" userId="S::jby5229@psu.edu::94f5ed78-790a-4694-91e0-51e8a82ebc9c" providerId="AD" clId="Web-{3BF53437-88D1-F815-E441-D7F297FEE622}" dt="2024-04-16T02:46:53.676" v="128" actId="1076"/>
          <ac:spMkLst>
            <pc:docMk/>
            <pc:sldMk cId="3058371897" sldId="297"/>
            <ac:spMk id="10" creationId="{CBC22D77-D934-8BDB-5823-B7487922A8EB}"/>
          </ac:spMkLst>
        </pc:spChg>
        <pc:picChg chg="mod modCrop">
          <ac:chgData name="Yun, Jane" userId="S::jby5229@psu.edu::94f5ed78-790a-4694-91e0-51e8a82ebc9c" providerId="AD" clId="Web-{3BF53437-88D1-F815-E441-D7F297FEE622}" dt="2024-04-16T02:50:16.604" v="163"/>
          <ac:picMkLst>
            <pc:docMk/>
            <pc:sldMk cId="3058371897" sldId="297"/>
            <ac:picMk id="18" creationId="{0DB0438A-BF54-8659-3369-5E3B31A4B782}"/>
          </ac:picMkLst>
        </pc:picChg>
        <pc:picChg chg="mod modCrop">
          <ac:chgData name="Yun, Jane" userId="S::jby5229@psu.edu::94f5ed78-790a-4694-91e0-51e8a82ebc9c" providerId="AD" clId="Web-{3BF53437-88D1-F815-E441-D7F297FEE622}" dt="2024-04-16T02:47:30.021" v="139" actId="1076"/>
          <ac:picMkLst>
            <pc:docMk/>
            <pc:sldMk cId="3058371897" sldId="297"/>
            <ac:picMk id="19" creationId="{DA02661A-E106-68F1-FF3A-CB100D2D0B3E}"/>
          </ac:picMkLst>
        </pc:picChg>
        <pc:picChg chg="mod modCrop">
          <ac:chgData name="Yun, Jane" userId="S::jby5229@psu.edu::94f5ed78-790a-4694-91e0-51e8a82ebc9c" providerId="AD" clId="Web-{3BF53437-88D1-F815-E441-D7F297FEE622}" dt="2024-04-16T04:57:02.094" v="973" actId="1076"/>
          <ac:picMkLst>
            <pc:docMk/>
            <pc:sldMk cId="3058371897" sldId="297"/>
            <ac:picMk id="20" creationId="{D7AEC820-EBA4-476F-7346-EB741B837EBC}"/>
          </ac:picMkLst>
        </pc:picChg>
        <pc:picChg chg="mod">
          <ac:chgData name="Yun, Jane" userId="S::jby5229@psu.edu::94f5ed78-790a-4694-91e0-51e8a82ebc9c" providerId="AD" clId="Web-{3BF53437-88D1-F815-E441-D7F297FEE622}" dt="2024-04-16T04:57:02.125" v="974" actId="1076"/>
          <ac:picMkLst>
            <pc:docMk/>
            <pc:sldMk cId="3058371897" sldId="297"/>
            <ac:picMk id="21" creationId="{117E7D5F-75CC-5DE2-FF92-4E9FC975E502}"/>
          </ac:picMkLst>
        </pc:picChg>
      </pc:sldChg>
      <pc:sldChg chg="modSp">
        <pc:chgData name="Yun, Jane" userId="S::jby5229@psu.edu::94f5ed78-790a-4694-91e0-51e8a82ebc9c" providerId="AD" clId="Web-{3BF53437-88D1-F815-E441-D7F297FEE622}" dt="2024-04-16T04:56:37.390" v="972" actId="20577"/>
        <pc:sldMkLst>
          <pc:docMk/>
          <pc:sldMk cId="97552855" sldId="299"/>
        </pc:sldMkLst>
        <pc:spChg chg="mod">
          <ac:chgData name="Yun, Jane" userId="S::jby5229@psu.edu::94f5ed78-790a-4694-91e0-51e8a82ebc9c" providerId="AD" clId="Web-{3BF53437-88D1-F815-E441-D7F297FEE622}" dt="2024-04-16T03:03:55.675" v="232" actId="20577"/>
          <ac:spMkLst>
            <pc:docMk/>
            <pc:sldMk cId="97552855" sldId="299"/>
            <ac:spMk id="2" creationId="{122E29D2-9234-3210-998C-FE5D1BE10E5B}"/>
          </ac:spMkLst>
        </pc:spChg>
        <pc:spChg chg="mod">
          <ac:chgData name="Yun, Jane" userId="S::jby5229@psu.edu::94f5ed78-790a-4694-91e0-51e8a82ebc9c" providerId="AD" clId="Web-{3BF53437-88D1-F815-E441-D7F297FEE622}" dt="2024-04-16T04:56:37.390" v="972" actId="20577"/>
          <ac:spMkLst>
            <pc:docMk/>
            <pc:sldMk cId="97552855" sldId="299"/>
            <ac:spMk id="3" creationId="{7A7053D0-8E2E-B47B-C475-50BF78C79385}"/>
          </ac:spMkLst>
        </pc:spChg>
      </pc:sldChg>
      <pc:sldChg chg="addSp delSp modSp">
        <pc:chgData name="Yun, Jane" userId="S::jby5229@psu.edu::94f5ed78-790a-4694-91e0-51e8a82ebc9c" providerId="AD" clId="Web-{3BF53437-88D1-F815-E441-D7F297FEE622}" dt="2024-04-16T03:49:51.461" v="485"/>
        <pc:sldMkLst>
          <pc:docMk/>
          <pc:sldMk cId="1374387717" sldId="300"/>
        </pc:sldMkLst>
        <pc:spChg chg="mod">
          <ac:chgData name="Yun, Jane" userId="S::jby5229@psu.edu::94f5ed78-790a-4694-91e0-51e8a82ebc9c" providerId="AD" clId="Web-{3BF53437-88D1-F815-E441-D7F297FEE622}" dt="2024-04-16T02:51:07.512" v="169" actId="20577"/>
          <ac:spMkLst>
            <pc:docMk/>
            <pc:sldMk cId="1374387717" sldId="300"/>
            <ac:spMk id="6" creationId="{AC5DCED2-1D33-1F6A-C315-528758DB3B58}"/>
          </ac:spMkLst>
        </pc:spChg>
        <pc:spChg chg="del">
          <ac:chgData name="Yun, Jane" userId="S::jby5229@psu.edu::94f5ed78-790a-4694-91e0-51e8a82ebc9c" providerId="AD" clId="Web-{3BF53437-88D1-F815-E441-D7F297FEE622}" dt="2024-04-16T03:27:14.325" v="287"/>
          <ac:spMkLst>
            <pc:docMk/>
            <pc:sldMk cId="1374387717" sldId="300"/>
            <ac:spMk id="7" creationId="{0F59CC48-32A7-CCB9-B68D-EC845C81BE7F}"/>
          </ac:spMkLst>
        </pc:spChg>
        <pc:spChg chg="add">
          <ac:chgData name="Yun, Jane" userId="S::jby5229@psu.edu::94f5ed78-790a-4694-91e0-51e8a82ebc9c" providerId="AD" clId="Web-{3BF53437-88D1-F815-E441-D7F297FEE622}" dt="2024-04-16T03:27:14.591" v="288"/>
          <ac:spMkLst>
            <pc:docMk/>
            <pc:sldMk cId="1374387717" sldId="300"/>
            <ac:spMk id="8" creationId="{78EE1AE9-D476-E515-A6F4-8F85FDB21B9B}"/>
          </ac:spMkLst>
        </pc:spChg>
        <pc:graphicFrameChg chg="mod modGraphic">
          <ac:chgData name="Yun, Jane" userId="S::jby5229@psu.edu::94f5ed78-790a-4694-91e0-51e8a82ebc9c" providerId="AD" clId="Web-{3BF53437-88D1-F815-E441-D7F297FEE622}" dt="2024-04-16T03:49:51.461" v="485"/>
          <ac:graphicFrameMkLst>
            <pc:docMk/>
            <pc:sldMk cId="1374387717" sldId="300"/>
            <ac:graphicFrameMk id="5" creationId="{6667627C-BFD5-1DF1-44BE-E3B57F5E7301}"/>
          </ac:graphicFrameMkLst>
        </pc:graphicFrameChg>
      </pc:sldChg>
      <pc:sldChg chg="modSp">
        <pc:chgData name="Yun, Jane" userId="S::jby5229@psu.edu::94f5ed78-790a-4694-91e0-51e8a82ebc9c" providerId="AD" clId="Web-{3BF53437-88D1-F815-E441-D7F297FEE622}" dt="2024-04-16T03:50:16.243" v="488"/>
        <pc:sldMkLst>
          <pc:docMk/>
          <pc:sldMk cId="1654004013" sldId="303"/>
        </pc:sldMkLst>
        <pc:spChg chg="mod">
          <ac:chgData name="Yun, Jane" userId="S::jby5229@psu.edu::94f5ed78-790a-4694-91e0-51e8a82ebc9c" providerId="AD" clId="Web-{3BF53437-88D1-F815-E441-D7F297FEE622}" dt="2024-04-16T03:24:40.852" v="284" actId="20577"/>
          <ac:spMkLst>
            <pc:docMk/>
            <pc:sldMk cId="1654004013" sldId="303"/>
            <ac:spMk id="3" creationId="{7A7053D0-8E2E-B47B-C475-50BF78C79385}"/>
          </ac:spMkLst>
        </pc:spChg>
        <pc:graphicFrameChg chg="mod modGraphic">
          <ac:chgData name="Yun, Jane" userId="S::jby5229@psu.edu::94f5ed78-790a-4694-91e0-51e8a82ebc9c" providerId="AD" clId="Web-{3BF53437-88D1-F815-E441-D7F297FEE622}" dt="2024-04-16T03:50:16.243" v="488"/>
          <ac:graphicFrameMkLst>
            <pc:docMk/>
            <pc:sldMk cId="1654004013" sldId="303"/>
            <ac:graphicFrameMk id="7" creationId="{B7EBA626-2CF0-04EB-6AF9-1865BC7FE625}"/>
          </ac:graphicFrameMkLst>
        </pc:graphicFrameChg>
      </pc:sldChg>
      <pc:sldChg chg="addSp delSp modSp">
        <pc:chgData name="Yun, Jane" userId="S::jby5229@psu.edu::94f5ed78-790a-4694-91e0-51e8a82ebc9c" providerId="AD" clId="Web-{3BF53437-88D1-F815-E441-D7F297FEE622}" dt="2024-04-16T04:46:39.889" v="964" actId="1076"/>
        <pc:sldMkLst>
          <pc:docMk/>
          <pc:sldMk cId="1341070207" sldId="304"/>
        </pc:sldMkLst>
        <pc:spChg chg="mod">
          <ac:chgData name="Yun, Jane" userId="S::jby5229@psu.edu::94f5ed78-790a-4694-91e0-51e8a82ebc9c" providerId="AD" clId="Web-{3BF53437-88D1-F815-E441-D7F297FEE622}" dt="2024-04-16T03:47:37.300" v="327" actId="20577"/>
          <ac:spMkLst>
            <pc:docMk/>
            <pc:sldMk cId="1341070207" sldId="304"/>
            <ac:spMk id="2" creationId="{122E29D2-9234-3210-998C-FE5D1BE10E5B}"/>
          </ac:spMkLst>
        </pc:spChg>
        <pc:spChg chg="add">
          <ac:chgData name="Yun, Jane" userId="S::jby5229@psu.edu::94f5ed78-790a-4694-91e0-51e8a82ebc9c" providerId="AD" clId="Web-{3BF53437-88D1-F815-E441-D7F297FEE622}" dt="2024-04-16T03:27:33.717" v="294"/>
          <ac:spMkLst>
            <pc:docMk/>
            <pc:sldMk cId="1341070207" sldId="304"/>
            <ac:spMk id="6" creationId="{5D45A536-519B-C0B6-46D6-43612DDAECAD}"/>
          </ac:spMkLst>
        </pc:spChg>
        <pc:spChg chg="del">
          <ac:chgData name="Yun, Jane" userId="S::jby5229@psu.edu::94f5ed78-790a-4694-91e0-51e8a82ebc9c" providerId="AD" clId="Web-{3BF53437-88D1-F815-E441-D7F297FEE622}" dt="2024-04-16T03:27:33.451" v="293"/>
          <ac:spMkLst>
            <pc:docMk/>
            <pc:sldMk cId="1341070207" sldId="304"/>
            <ac:spMk id="9" creationId="{F7950881-D294-B620-A70A-343948B95F46}"/>
          </ac:spMkLst>
        </pc:spChg>
        <pc:spChg chg="mod">
          <ac:chgData name="Yun, Jane" userId="S::jby5229@psu.edu::94f5ed78-790a-4694-91e0-51e8a82ebc9c" providerId="AD" clId="Web-{3BF53437-88D1-F815-E441-D7F297FEE622}" dt="2024-04-16T04:46:39.889" v="964" actId="1076"/>
          <ac:spMkLst>
            <pc:docMk/>
            <pc:sldMk cId="1341070207" sldId="304"/>
            <ac:spMk id="17" creationId="{E7999239-76BF-DE05-AB04-8C8AD63876F1}"/>
          </ac:spMkLst>
        </pc:spChg>
      </pc:sldChg>
      <pc:sldChg chg="addSp delSp modSp">
        <pc:chgData name="Yun, Jane" userId="S::jby5229@psu.edu::94f5ed78-790a-4694-91e0-51e8a82ebc9c" providerId="AD" clId="Web-{3BF53437-88D1-F815-E441-D7F297FEE622}" dt="2024-04-16T03:27:38.123" v="296"/>
        <pc:sldMkLst>
          <pc:docMk/>
          <pc:sldMk cId="1605060526" sldId="305"/>
        </pc:sldMkLst>
        <pc:spChg chg="add">
          <ac:chgData name="Yun, Jane" userId="S::jby5229@psu.edu::94f5ed78-790a-4694-91e0-51e8a82ebc9c" providerId="AD" clId="Web-{3BF53437-88D1-F815-E441-D7F297FEE622}" dt="2024-04-16T03:27:38.123" v="296"/>
          <ac:spMkLst>
            <pc:docMk/>
            <pc:sldMk cId="1605060526" sldId="305"/>
            <ac:spMk id="7" creationId="{6AB93121-3AF8-A0E3-310F-5AF3669E7BD1}"/>
          </ac:spMkLst>
        </pc:spChg>
        <pc:spChg chg="del">
          <ac:chgData name="Yun, Jane" userId="S::jby5229@psu.edu::94f5ed78-790a-4694-91e0-51e8a82ebc9c" providerId="AD" clId="Web-{3BF53437-88D1-F815-E441-D7F297FEE622}" dt="2024-04-16T03:27:37.889" v="295"/>
          <ac:spMkLst>
            <pc:docMk/>
            <pc:sldMk cId="1605060526" sldId="305"/>
            <ac:spMk id="9" creationId="{F7950881-D294-B620-A70A-343948B95F46}"/>
          </ac:spMkLst>
        </pc:spChg>
        <pc:picChg chg="mod">
          <ac:chgData name="Yun, Jane" userId="S::jby5229@psu.edu::94f5ed78-790a-4694-91e0-51e8a82ebc9c" providerId="AD" clId="Web-{3BF53437-88D1-F815-E441-D7F297FEE622}" dt="2024-04-16T03:23:25.194" v="276" actId="1076"/>
          <ac:picMkLst>
            <pc:docMk/>
            <pc:sldMk cId="1605060526" sldId="305"/>
            <ac:picMk id="12" creationId="{B1284C9B-1377-4D25-0A28-11A2EABC3586}"/>
          </ac:picMkLst>
        </pc:picChg>
      </pc:sldChg>
      <pc:sldChg chg="modSp add del ord replId">
        <pc:chgData name="Yun, Jane" userId="S::jby5229@psu.edu::94f5ed78-790a-4694-91e0-51e8a82ebc9c" providerId="AD" clId="Web-{3BF53437-88D1-F815-E441-D7F297FEE622}" dt="2024-04-16T03:29:54.205" v="313"/>
        <pc:sldMkLst>
          <pc:docMk/>
          <pc:sldMk cId="1420904440" sldId="306"/>
        </pc:sldMkLst>
        <pc:spChg chg="mod">
          <ac:chgData name="Yun, Jane" userId="S::jby5229@psu.edu::94f5ed78-790a-4694-91e0-51e8a82ebc9c" providerId="AD" clId="Web-{3BF53437-88D1-F815-E441-D7F297FEE622}" dt="2024-04-16T03:29:50.346" v="312" actId="20577"/>
          <ac:spMkLst>
            <pc:docMk/>
            <pc:sldMk cId="1420904440" sldId="306"/>
            <ac:spMk id="2" creationId="{00000000-0000-0000-0000-000000000000}"/>
          </ac:spMkLst>
        </pc:spChg>
      </pc:sldChg>
      <pc:sldChg chg="delSp modSp add del mod ord replId modClrScheme chgLayout">
        <pc:chgData name="Yun, Jane" userId="S::jby5229@psu.edu::94f5ed78-790a-4694-91e0-51e8a82ebc9c" providerId="AD" clId="Web-{3BF53437-88D1-F815-E441-D7F297FEE622}" dt="2024-04-16T04:49:54.347" v="967"/>
        <pc:sldMkLst>
          <pc:docMk/>
          <pc:sldMk cId="2012475951" sldId="306"/>
        </pc:sldMkLst>
        <pc:spChg chg="mod ord">
          <ac:chgData name="Yun, Jane" userId="S::jby5229@psu.edu::94f5ed78-790a-4694-91e0-51e8a82ebc9c" providerId="AD" clId="Web-{3BF53437-88D1-F815-E441-D7F297FEE622}" dt="2024-04-16T03:45:07.921" v="326" actId="20577"/>
          <ac:spMkLst>
            <pc:docMk/>
            <pc:sldMk cId="2012475951" sldId="306"/>
            <ac:spMk id="2" creationId="{C970275C-4630-6F80-11C6-74F19E1D9E93}"/>
          </ac:spMkLst>
        </pc:spChg>
        <pc:spChg chg="mod ord">
          <ac:chgData name="Yun, Jane" userId="S::jby5229@psu.edu::94f5ed78-790a-4694-91e0-51e8a82ebc9c" providerId="AD" clId="Web-{3BF53437-88D1-F815-E441-D7F297FEE622}" dt="2024-04-16T04:41:12.801" v="945" actId="20577"/>
          <ac:spMkLst>
            <pc:docMk/>
            <pc:sldMk cId="2012475951" sldId="306"/>
            <ac:spMk id="3" creationId="{681BA447-8C0F-2667-651B-66730C4C7BA1}"/>
          </ac:spMkLst>
        </pc:spChg>
        <pc:picChg chg="del">
          <ac:chgData name="Yun, Jane" userId="S::jby5229@psu.edu::94f5ed78-790a-4694-91e0-51e8a82ebc9c" providerId="AD" clId="Web-{3BF53437-88D1-F815-E441-D7F297FEE622}" dt="2024-04-16T03:30:25.472" v="319"/>
          <ac:picMkLst>
            <pc:docMk/>
            <pc:sldMk cId="2012475951" sldId="306"/>
            <ac:picMk id="5" creationId="{474A53A7-DD11-2400-14BC-33C16050AF0C}"/>
          </ac:picMkLst>
        </pc:picChg>
      </pc:sldChg>
      <pc:sldChg chg="del ord">
        <pc:chgData name="Yun, Jane" userId="S::jby5229@psu.edu::94f5ed78-790a-4694-91e0-51e8a82ebc9c" providerId="AD" clId="Web-{3BF53437-88D1-F815-E441-D7F297FEE622}" dt="2024-04-16T04:18:14.464" v="538"/>
        <pc:sldMkLst>
          <pc:docMk/>
          <pc:sldMk cId="2732631931" sldId="308"/>
        </pc:sldMkLst>
      </pc:sldChg>
      <pc:sldChg chg="addSp delSp del ord">
        <pc:chgData name="Yun, Jane" userId="S::jby5229@psu.edu::94f5ed78-790a-4694-91e0-51e8a82ebc9c" providerId="AD" clId="Web-{3BF53437-88D1-F815-E441-D7F297FEE622}" dt="2024-04-16T04:31:43.050" v="756"/>
        <pc:sldMkLst>
          <pc:docMk/>
          <pc:sldMk cId="1639752861" sldId="309"/>
        </pc:sldMkLst>
        <pc:spChg chg="del">
          <ac:chgData name="Yun, Jane" userId="S::jby5229@psu.edu::94f5ed78-790a-4694-91e0-51e8a82ebc9c" providerId="AD" clId="Web-{3BF53437-88D1-F815-E441-D7F297FEE622}" dt="2024-04-16T04:14:04.926" v="501"/>
          <ac:spMkLst>
            <pc:docMk/>
            <pc:sldMk cId="1639752861" sldId="309"/>
            <ac:spMk id="5" creationId="{266D9D7F-B7E0-0161-64F5-922E9FE4CF24}"/>
          </ac:spMkLst>
        </pc:spChg>
        <pc:spChg chg="add">
          <ac:chgData name="Yun, Jane" userId="S::jby5229@psu.edu::94f5ed78-790a-4694-91e0-51e8a82ebc9c" providerId="AD" clId="Web-{3BF53437-88D1-F815-E441-D7F297FEE622}" dt="2024-04-16T04:14:05.207" v="502"/>
          <ac:spMkLst>
            <pc:docMk/>
            <pc:sldMk cId="1639752861" sldId="309"/>
            <ac:spMk id="9" creationId="{4D59B888-C82E-9D87-F25C-020059B99D9D}"/>
          </ac:spMkLst>
        </pc:spChg>
      </pc:sldChg>
      <pc:sldChg chg="addSp delSp del">
        <pc:chgData name="Yun, Jane" userId="S::jby5229@psu.edu::94f5ed78-790a-4694-91e0-51e8a82ebc9c" providerId="AD" clId="Web-{3BF53437-88D1-F815-E441-D7F297FEE622}" dt="2024-04-16T04:34:19.477" v="832"/>
        <pc:sldMkLst>
          <pc:docMk/>
          <pc:sldMk cId="2045345141" sldId="310"/>
        </pc:sldMkLst>
        <pc:spChg chg="del">
          <ac:chgData name="Yun, Jane" userId="S::jby5229@psu.edu::94f5ed78-790a-4694-91e0-51e8a82ebc9c" providerId="AD" clId="Web-{3BF53437-88D1-F815-E441-D7F297FEE622}" dt="2024-04-16T04:14:10.223" v="503"/>
          <ac:spMkLst>
            <pc:docMk/>
            <pc:sldMk cId="2045345141" sldId="310"/>
            <ac:spMk id="5" creationId="{266D9D7F-B7E0-0161-64F5-922E9FE4CF24}"/>
          </ac:spMkLst>
        </pc:spChg>
        <pc:spChg chg="add">
          <ac:chgData name="Yun, Jane" userId="S::jby5229@psu.edu::94f5ed78-790a-4694-91e0-51e8a82ebc9c" providerId="AD" clId="Web-{3BF53437-88D1-F815-E441-D7F297FEE622}" dt="2024-04-16T04:14:10.504" v="504"/>
          <ac:spMkLst>
            <pc:docMk/>
            <pc:sldMk cId="2045345141" sldId="310"/>
            <ac:spMk id="13" creationId="{3A1781E9-E157-C225-E538-FF303D2A9743}"/>
          </ac:spMkLst>
        </pc:spChg>
      </pc:sldChg>
      <pc:sldChg chg="addSp delSp del">
        <pc:chgData name="Yun, Jane" userId="S::jby5229@psu.edu::94f5ed78-790a-4694-91e0-51e8a82ebc9c" providerId="AD" clId="Web-{3BF53437-88D1-F815-E441-D7F297FEE622}" dt="2024-04-16T04:36:35.277" v="909"/>
        <pc:sldMkLst>
          <pc:docMk/>
          <pc:sldMk cId="2223450275" sldId="311"/>
        </pc:sldMkLst>
        <pc:spChg chg="del">
          <ac:chgData name="Yun, Jane" userId="S::jby5229@psu.edu::94f5ed78-790a-4694-91e0-51e8a82ebc9c" providerId="AD" clId="Web-{3BF53437-88D1-F815-E441-D7F297FEE622}" dt="2024-04-16T04:14:14.410" v="505"/>
          <ac:spMkLst>
            <pc:docMk/>
            <pc:sldMk cId="2223450275" sldId="311"/>
            <ac:spMk id="5" creationId="{266D9D7F-B7E0-0161-64F5-922E9FE4CF24}"/>
          </ac:spMkLst>
        </pc:spChg>
        <pc:spChg chg="add">
          <ac:chgData name="Yun, Jane" userId="S::jby5229@psu.edu::94f5ed78-790a-4694-91e0-51e8a82ebc9c" providerId="AD" clId="Web-{3BF53437-88D1-F815-E441-D7F297FEE622}" dt="2024-04-16T04:14:14.707" v="506"/>
          <ac:spMkLst>
            <pc:docMk/>
            <pc:sldMk cId="2223450275" sldId="311"/>
            <ac:spMk id="9" creationId="{F5C24BD6-FD28-701A-7DBE-830794CB7906}"/>
          </ac:spMkLst>
        </pc:spChg>
      </pc:sldChg>
      <pc:sldChg chg="addSp modSp add ord replId">
        <pc:chgData name="Yun, Jane" userId="S::jby5229@psu.edu::94f5ed78-790a-4694-91e0-51e8a82ebc9c" providerId="AD" clId="Web-{3BF53437-88D1-F815-E441-D7F297FEE622}" dt="2024-04-16T04:18:00.979" v="537" actId="1076"/>
        <pc:sldMkLst>
          <pc:docMk/>
          <pc:sldMk cId="841845715" sldId="312"/>
        </pc:sldMkLst>
        <pc:spChg chg="mod">
          <ac:chgData name="Yun, Jane" userId="S::jby5229@psu.edu::94f5ed78-790a-4694-91e0-51e8a82ebc9c" providerId="AD" clId="Web-{3BF53437-88D1-F815-E441-D7F297FEE622}" dt="2024-04-16T04:17:09.150" v="523" actId="20577"/>
          <ac:spMkLst>
            <pc:docMk/>
            <pc:sldMk cId="841845715" sldId="312"/>
            <ac:spMk id="2" creationId="{122E29D2-9234-3210-998C-FE5D1BE10E5B}"/>
          </ac:spMkLst>
        </pc:spChg>
        <pc:spChg chg="mod">
          <ac:chgData name="Yun, Jane" userId="S::jby5229@psu.edu::94f5ed78-790a-4694-91e0-51e8a82ebc9c" providerId="AD" clId="Web-{3BF53437-88D1-F815-E441-D7F297FEE622}" dt="2024-04-16T04:17:16.322" v="524" actId="20577"/>
          <ac:spMkLst>
            <pc:docMk/>
            <pc:sldMk cId="841845715" sldId="312"/>
            <ac:spMk id="3" creationId="{7A7053D0-8E2E-B47B-C475-50BF78C79385}"/>
          </ac:spMkLst>
        </pc:spChg>
        <pc:spChg chg="add">
          <ac:chgData name="Yun, Jane" userId="S::jby5229@psu.edu::94f5ed78-790a-4694-91e0-51e8a82ebc9c" providerId="AD" clId="Web-{3BF53437-88D1-F815-E441-D7F297FEE622}" dt="2024-04-16T04:17:02.400" v="520"/>
          <ac:spMkLst>
            <pc:docMk/>
            <pc:sldMk cId="841845715" sldId="312"/>
            <ac:spMk id="5" creationId="{35C01781-BF63-B78C-5C38-136166850F01}"/>
          </ac:spMkLst>
        </pc:spChg>
        <pc:picChg chg="add mod modCrop">
          <ac:chgData name="Yun, Jane" userId="S::jby5229@psu.edu::94f5ed78-790a-4694-91e0-51e8a82ebc9c" providerId="AD" clId="Web-{3BF53437-88D1-F815-E441-D7F297FEE622}" dt="2024-04-16T04:17:58.401" v="536" actId="14100"/>
          <ac:picMkLst>
            <pc:docMk/>
            <pc:sldMk cId="841845715" sldId="312"/>
            <ac:picMk id="7" creationId="{81592DCF-B6B2-3F2F-6ADD-92A458C9AAE0}"/>
          </ac:picMkLst>
        </pc:picChg>
        <pc:picChg chg="add mod">
          <ac:chgData name="Yun, Jane" userId="S::jby5229@psu.edu::94f5ed78-790a-4694-91e0-51e8a82ebc9c" providerId="AD" clId="Web-{3BF53437-88D1-F815-E441-D7F297FEE622}" dt="2024-04-16T04:18:00.979" v="537" actId="1076"/>
          <ac:picMkLst>
            <pc:docMk/>
            <pc:sldMk cId="841845715" sldId="312"/>
            <ac:picMk id="9" creationId="{23CAABD5-19F7-EFD8-AB6B-B85A460B7071}"/>
          </ac:picMkLst>
        </pc:picChg>
      </pc:sldChg>
      <pc:sldChg chg="addSp delSp modSp add replId addCm">
        <pc:chgData name="Yun, Jane" userId="S::jby5229@psu.edu::94f5ed78-790a-4694-91e0-51e8a82ebc9c" providerId="AD" clId="Web-{3BF53437-88D1-F815-E441-D7F297FEE622}" dt="2024-04-16T04:21:37.595" v="605" actId="20577"/>
        <pc:sldMkLst>
          <pc:docMk/>
          <pc:sldMk cId="4015991503" sldId="313"/>
        </pc:sldMkLst>
        <pc:spChg chg="mod">
          <ac:chgData name="Yun, Jane" userId="S::jby5229@psu.edu::94f5ed78-790a-4694-91e0-51e8a82ebc9c" providerId="AD" clId="Web-{3BF53437-88D1-F815-E441-D7F297FEE622}" dt="2024-04-16T04:19:14.950" v="553" actId="20577"/>
          <ac:spMkLst>
            <pc:docMk/>
            <pc:sldMk cId="4015991503" sldId="313"/>
            <ac:spMk id="2" creationId="{122E29D2-9234-3210-998C-FE5D1BE10E5B}"/>
          </ac:spMkLst>
        </pc:spChg>
        <pc:spChg chg="mod">
          <ac:chgData name="Yun, Jane" userId="S::jby5229@psu.edu::94f5ed78-790a-4694-91e0-51e8a82ebc9c" providerId="AD" clId="Web-{3BF53437-88D1-F815-E441-D7F297FEE622}" dt="2024-04-16T04:21:37.595" v="605" actId="20577"/>
          <ac:spMkLst>
            <pc:docMk/>
            <pc:sldMk cId="4015991503" sldId="313"/>
            <ac:spMk id="3" creationId="{7A7053D0-8E2E-B47B-C475-50BF78C79385}"/>
          </ac:spMkLst>
        </pc:spChg>
        <pc:picChg chg="add mod">
          <ac:chgData name="Yun, Jane" userId="S::jby5229@psu.edu::94f5ed78-790a-4694-91e0-51e8a82ebc9c" providerId="AD" clId="Web-{3BF53437-88D1-F815-E441-D7F297FEE622}" dt="2024-04-16T04:21:16.813" v="599" actId="1076"/>
          <ac:picMkLst>
            <pc:docMk/>
            <pc:sldMk cId="4015991503" sldId="313"/>
            <ac:picMk id="6" creationId="{9AA24CEE-8112-9B4F-6DB8-AA95BB55797F}"/>
          </ac:picMkLst>
        </pc:picChg>
        <pc:picChg chg="del">
          <ac:chgData name="Yun, Jane" userId="S::jby5229@psu.edu::94f5ed78-790a-4694-91e0-51e8a82ebc9c" providerId="AD" clId="Web-{3BF53437-88D1-F815-E441-D7F297FEE622}" dt="2024-04-16T04:18:29.527" v="543"/>
          <ac:picMkLst>
            <pc:docMk/>
            <pc:sldMk cId="4015991503" sldId="313"/>
            <ac:picMk id="7" creationId="{81592DCF-B6B2-3F2F-6ADD-92A458C9AAE0}"/>
          </ac:picMkLst>
        </pc:picChg>
        <pc:picChg chg="del">
          <ac:chgData name="Yun, Jane" userId="S::jby5229@psu.edu::94f5ed78-790a-4694-91e0-51e8a82ebc9c" providerId="AD" clId="Web-{3BF53437-88D1-F815-E441-D7F297FEE622}" dt="2024-04-16T04:18:30.355" v="544"/>
          <ac:picMkLst>
            <pc:docMk/>
            <pc:sldMk cId="4015991503" sldId="313"/>
            <ac:picMk id="9" creationId="{23CAABD5-19F7-EFD8-AB6B-B85A460B7071}"/>
          </ac:picMkLst>
        </pc:picChg>
        <pc:extLst>
          <p:ext xmlns:p="http://schemas.openxmlformats.org/presentationml/2006/main" uri="{D6D511B9-2390-475A-947B-AFAB55BFBCF1}">
            <pc226:cmChg xmlns:pc226="http://schemas.microsoft.com/office/powerpoint/2022/06/main/command" chg="add">
              <pc226:chgData name="Yun, Jane" userId="S::jby5229@psu.edu::94f5ed78-790a-4694-91e0-51e8a82ebc9c" providerId="AD" clId="Web-{3BF53437-88D1-F815-E441-D7F297FEE622}" dt="2024-04-16T04:20:55.125" v="590"/>
              <pc2:cmMkLst xmlns:pc2="http://schemas.microsoft.com/office/powerpoint/2019/9/main/command">
                <pc:docMk/>
                <pc:sldMk cId="4015991503" sldId="313"/>
                <pc2:cmMk id="{BB7C1414-96CE-4B27-86EE-5DAD7B54CC9D}"/>
              </pc2:cmMkLst>
            </pc226:cmChg>
          </p:ext>
        </pc:extLst>
      </pc:sldChg>
      <pc:sldChg chg="addSp delSp modSp add mod replId modClrScheme addCm chgLayout">
        <pc:chgData name="Yun, Jane" userId="S::jby5229@psu.edu::94f5ed78-790a-4694-91e0-51e8a82ebc9c" providerId="AD" clId="Web-{3BF53437-88D1-F815-E441-D7F297FEE622}" dt="2024-04-16T04:57:18.829" v="977" actId="1076"/>
        <pc:sldMkLst>
          <pc:docMk/>
          <pc:sldMk cId="1307016227" sldId="314"/>
        </pc:sldMkLst>
        <pc:spChg chg="mod ord">
          <ac:chgData name="Yun, Jane" userId="S::jby5229@psu.edu::94f5ed78-790a-4694-91e0-51e8a82ebc9c" providerId="AD" clId="Web-{3BF53437-88D1-F815-E441-D7F297FEE622}" dt="2024-04-16T04:27:15.121" v="649"/>
          <ac:spMkLst>
            <pc:docMk/>
            <pc:sldMk cId="1307016227" sldId="314"/>
            <ac:spMk id="2" creationId="{122E29D2-9234-3210-998C-FE5D1BE10E5B}"/>
          </ac:spMkLst>
        </pc:spChg>
        <pc:spChg chg="mod ord">
          <ac:chgData name="Yun, Jane" userId="S::jby5229@psu.edu::94f5ed78-790a-4694-91e0-51e8a82ebc9c" providerId="AD" clId="Web-{3BF53437-88D1-F815-E441-D7F297FEE622}" dt="2024-04-16T04:29:36.968" v="706" actId="20577"/>
          <ac:spMkLst>
            <pc:docMk/>
            <pc:sldMk cId="1307016227" sldId="314"/>
            <ac:spMk id="3" creationId="{7A7053D0-8E2E-B47B-C475-50BF78C79385}"/>
          </ac:spMkLst>
        </pc:spChg>
        <pc:spChg chg="del">
          <ac:chgData name="Yun, Jane" userId="S::jby5229@psu.edu::94f5ed78-790a-4694-91e0-51e8a82ebc9c" providerId="AD" clId="Web-{3BF53437-88D1-F815-E441-D7F297FEE622}" dt="2024-04-16T04:24:29.319" v="612"/>
          <ac:spMkLst>
            <pc:docMk/>
            <pc:sldMk cId="1307016227" sldId="314"/>
            <ac:spMk id="5" creationId="{35C01781-BF63-B78C-5C38-136166850F01}"/>
          </ac:spMkLst>
        </pc:spChg>
        <pc:spChg chg="add">
          <ac:chgData name="Yun, Jane" userId="S::jby5229@psu.edu::94f5ed78-790a-4694-91e0-51e8a82ebc9c" providerId="AD" clId="Web-{3BF53437-88D1-F815-E441-D7F297FEE622}" dt="2024-04-16T04:24:29.647" v="613"/>
          <ac:spMkLst>
            <pc:docMk/>
            <pc:sldMk cId="1307016227" sldId="314"/>
            <ac:spMk id="7" creationId="{490D4F3C-6CBC-A3DE-FF43-D28EDA5ECC8B}"/>
          </ac:spMkLst>
        </pc:spChg>
        <pc:spChg chg="add mod ord">
          <ac:chgData name="Yun, Jane" userId="S::jby5229@psu.edu::94f5ed78-790a-4694-91e0-51e8a82ebc9c" providerId="AD" clId="Web-{3BF53437-88D1-F815-E441-D7F297FEE622}" dt="2024-04-16T04:27:15.121" v="649"/>
          <ac:spMkLst>
            <pc:docMk/>
            <pc:sldMk cId="1307016227" sldId="314"/>
            <ac:spMk id="12" creationId="{158AE963-516D-7E3E-DC26-4564BB3DBD08}"/>
          </ac:spMkLst>
        </pc:spChg>
        <pc:picChg chg="del">
          <ac:chgData name="Yun, Jane" userId="S::jby5229@psu.edu::94f5ed78-790a-4694-91e0-51e8a82ebc9c" providerId="AD" clId="Web-{3BF53437-88D1-F815-E441-D7F297FEE622}" dt="2024-04-16T04:24:45.835" v="621"/>
          <ac:picMkLst>
            <pc:docMk/>
            <pc:sldMk cId="1307016227" sldId="314"/>
            <ac:picMk id="6" creationId="{9AA24CEE-8112-9B4F-6DB8-AA95BB55797F}"/>
          </ac:picMkLst>
        </pc:picChg>
        <pc:picChg chg="add mod">
          <ac:chgData name="Yun, Jane" userId="S::jby5229@psu.edu::94f5ed78-790a-4694-91e0-51e8a82ebc9c" providerId="AD" clId="Web-{3BF53437-88D1-F815-E441-D7F297FEE622}" dt="2024-04-16T04:27:20.386" v="650" actId="1076"/>
          <ac:picMkLst>
            <pc:docMk/>
            <pc:sldMk cId="1307016227" sldId="314"/>
            <ac:picMk id="9" creationId="{2786FEEC-9DC2-2F52-C2C4-05F067B0BA6F}"/>
          </ac:picMkLst>
        </pc:picChg>
        <pc:picChg chg="add mod">
          <ac:chgData name="Yun, Jane" userId="S::jby5229@psu.edu::94f5ed78-790a-4694-91e0-51e8a82ebc9c" providerId="AD" clId="Web-{3BF53437-88D1-F815-E441-D7F297FEE622}" dt="2024-04-16T04:57:18.829" v="977" actId="1076"/>
          <ac:picMkLst>
            <pc:docMk/>
            <pc:sldMk cId="1307016227" sldId="314"/>
            <ac:picMk id="11" creationId="{6821ECEE-5B94-7F32-298A-DF7F8D33873A}"/>
          </ac:picMkLst>
        </pc:picChg>
        <pc:extLst>
          <p:ext xmlns:p="http://schemas.openxmlformats.org/presentationml/2006/main" uri="{D6D511B9-2390-475A-947B-AFAB55BFBCF1}">
            <pc226:cmChg xmlns:pc226="http://schemas.microsoft.com/office/powerpoint/2022/06/main/command" chg="add">
              <pc226:chgData name="Yun, Jane" userId="S::jby5229@psu.edu::94f5ed78-790a-4694-91e0-51e8a82ebc9c" providerId="AD" clId="Web-{3BF53437-88D1-F815-E441-D7F297FEE622}" dt="2024-04-16T04:27:43.621" v="652"/>
              <pc2:cmMkLst xmlns:pc2="http://schemas.microsoft.com/office/powerpoint/2019/9/main/command">
                <pc:docMk/>
                <pc:sldMk cId="1307016227" sldId="314"/>
                <pc2:cmMk id="{BF016410-0308-421A-A9CF-BDF4A4DA075A}"/>
              </pc2:cmMkLst>
            </pc226:cmChg>
          </p:ext>
        </pc:extLst>
      </pc:sldChg>
      <pc:sldChg chg="addSp delSp modSp add mod replId modClrScheme addCm chgLayout">
        <pc:chgData name="Yun, Jane" userId="S::jby5229@psu.edu::94f5ed78-790a-4694-91e0-51e8a82ebc9c" providerId="AD" clId="Web-{3BF53437-88D1-F815-E441-D7F297FEE622}" dt="2024-04-16T04:50:12.442" v="970" actId="1076"/>
        <pc:sldMkLst>
          <pc:docMk/>
          <pc:sldMk cId="2745512472" sldId="315"/>
        </pc:sldMkLst>
        <pc:spChg chg="mod ord">
          <ac:chgData name="Yun, Jane" userId="S::jby5229@psu.edu::94f5ed78-790a-4694-91e0-51e8a82ebc9c" providerId="AD" clId="Web-{3BF53437-88D1-F815-E441-D7F297FEE622}" dt="2024-04-16T04:32:05.051" v="758"/>
          <ac:spMkLst>
            <pc:docMk/>
            <pc:sldMk cId="2745512472" sldId="315"/>
            <ac:spMk id="2" creationId="{122E29D2-9234-3210-998C-FE5D1BE10E5B}"/>
          </ac:spMkLst>
        </pc:spChg>
        <pc:spChg chg="mod ord">
          <ac:chgData name="Yun, Jane" userId="S::jby5229@psu.edu::94f5ed78-790a-4694-91e0-51e8a82ebc9c" providerId="AD" clId="Web-{3BF53437-88D1-F815-E441-D7F297FEE622}" dt="2024-04-16T04:47:14.624" v="966" actId="20577"/>
          <ac:spMkLst>
            <pc:docMk/>
            <pc:sldMk cId="2745512472" sldId="315"/>
            <ac:spMk id="3" creationId="{7A7053D0-8E2E-B47B-C475-50BF78C79385}"/>
          </ac:spMkLst>
        </pc:spChg>
        <pc:spChg chg="add del mod ord">
          <ac:chgData name="Yun, Jane" userId="S::jby5229@psu.edu::94f5ed78-790a-4694-91e0-51e8a82ebc9c" providerId="AD" clId="Web-{3BF53437-88D1-F815-E441-D7F297FEE622}" dt="2024-04-16T04:32:05.051" v="758"/>
          <ac:spMkLst>
            <pc:docMk/>
            <pc:sldMk cId="2745512472" sldId="315"/>
            <ac:spMk id="4" creationId="{D45FED6B-462F-5D9F-ECAF-803276B9F661}"/>
          </ac:spMkLst>
        </pc:spChg>
        <pc:spChg chg="add del mod ord">
          <ac:chgData name="Yun, Jane" userId="S::jby5229@psu.edu::94f5ed78-790a-4694-91e0-51e8a82ebc9c" providerId="AD" clId="Web-{3BF53437-88D1-F815-E441-D7F297FEE622}" dt="2024-04-16T04:32:05.051" v="758"/>
          <ac:spMkLst>
            <pc:docMk/>
            <pc:sldMk cId="2745512472" sldId="315"/>
            <ac:spMk id="5" creationId="{B193FEE1-F7E4-C91B-8BE2-868FBFF54E88}"/>
          </ac:spMkLst>
        </pc:spChg>
        <pc:spChg chg="add mod ord">
          <ac:chgData name="Yun, Jane" userId="S::jby5229@psu.edu::94f5ed78-790a-4694-91e0-51e8a82ebc9c" providerId="AD" clId="Web-{3BF53437-88D1-F815-E441-D7F297FEE622}" dt="2024-04-16T04:32:05.051" v="758"/>
          <ac:spMkLst>
            <pc:docMk/>
            <pc:sldMk cId="2745512472" sldId="315"/>
            <ac:spMk id="6" creationId="{D2B75DD1-96A0-42B5-8E7B-47BA15F85D2A}"/>
          </ac:spMkLst>
        </pc:spChg>
        <pc:picChg chg="add mod">
          <ac:chgData name="Yun, Jane" userId="S::jby5229@psu.edu::94f5ed78-790a-4694-91e0-51e8a82ebc9c" providerId="AD" clId="Web-{3BF53437-88D1-F815-E441-D7F297FEE622}" dt="2024-04-16T04:32:25.692" v="766" actId="1076"/>
          <ac:picMkLst>
            <pc:docMk/>
            <pc:sldMk cId="2745512472" sldId="315"/>
            <ac:picMk id="9" creationId="{05E4F78D-6D59-DD4E-C310-B199D6DCE08A}"/>
          </ac:picMkLst>
        </pc:picChg>
        <pc:picChg chg="add mod">
          <ac:chgData name="Yun, Jane" userId="S::jby5229@psu.edu::94f5ed78-790a-4694-91e0-51e8a82ebc9c" providerId="AD" clId="Web-{3BF53437-88D1-F815-E441-D7F297FEE622}" dt="2024-04-16T04:34:24.414" v="833" actId="1076"/>
          <ac:picMkLst>
            <pc:docMk/>
            <pc:sldMk cId="2745512472" sldId="315"/>
            <ac:picMk id="11" creationId="{8495100B-8D3E-249A-C23D-BFC3E7D96771}"/>
          </ac:picMkLst>
        </pc:picChg>
        <pc:picChg chg="add mod modCrop">
          <ac:chgData name="Yun, Jane" userId="S::jby5229@psu.edu::94f5ed78-790a-4694-91e0-51e8a82ebc9c" providerId="AD" clId="Web-{3BF53437-88D1-F815-E441-D7F297FEE622}" dt="2024-04-16T04:50:12.442" v="970" actId="1076"/>
          <ac:picMkLst>
            <pc:docMk/>
            <pc:sldMk cId="2745512472" sldId="315"/>
            <ac:picMk id="13" creationId="{1F1ABD02-81E7-D30C-E064-705358E202B6}"/>
          </ac:picMkLst>
        </pc:picChg>
        <pc:extLst>
          <p:ext xmlns:p="http://schemas.openxmlformats.org/presentationml/2006/main" uri="{D6D511B9-2390-475A-947B-AFAB55BFBCF1}">
            <pc226:cmChg xmlns:pc226="http://schemas.microsoft.com/office/powerpoint/2022/06/main/command" chg="add">
              <pc226:chgData name="Yun, Jane" userId="S::jby5229@psu.edu::94f5ed78-790a-4694-91e0-51e8a82ebc9c" providerId="AD" clId="Web-{3BF53437-88D1-F815-E441-D7F297FEE622}" dt="2024-04-16T04:33:06.287" v="771"/>
              <pc2:cmMkLst xmlns:pc2="http://schemas.microsoft.com/office/powerpoint/2019/9/main/command">
                <pc:docMk/>
                <pc:sldMk cId="2745512472" sldId="315"/>
                <pc2:cmMk id="{26666B27-C664-4044-8D3E-1D988CA52508}"/>
              </pc2:cmMkLst>
            </pc226:cmChg>
          </p:ext>
        </pc:extLst>
      </pc:sldChg>
      <pc:sldChg chg="addSp modSp add mod replId modClrScheme addCm chgLayout">
        <pc:chgData name="Yun, Jane" userId="S::jby5229@psu.edu::94f5ed78-790a-4694-91e0-51e8a82ebc9c" providerId="AD" clId="Web-{3BF53437-88D1-F815-E441-D7F297FEE622}" dt="2024-04-16T05:09:42.507" v="979" actId="20577"/>
        <pc:sldMkLst>
          <pc:docMk/>
          <pc:sldMk cId="1774259651" sldId="316"/>
        </pc:sldMkLst>
        <pc:spChg chg="mod ord">
          <ac:chgData name="Yun, Jane" userId="S::jby5229@psu.edu::94f5ed78-790a-4694-91e0-51e8a82ebc9c" providerId="AD" clId="Web-{3BF53437-88D1-F815-E441-D7F297FEE622}" dt="2024-04-16T04:34:48.681" v="835"/>
          <ac:spMkLst>
            <pc:docMk/>
            <pc:sldMk cId="1774259651" sldId="316"/>
            <ac:spMk id="2" creationId="{122E29D2-9234-3210-998C-FE5D1BE10E5B}"/>
          </ac:spMkLst>
        </pc:spChg>
        <pc:spChg chg="mod ord">
          <ac:chgData name="Yun, Jane" userId="S::jby5229@psu.edu::94f5ed78-790a-4694-91e0-51e8a82ebc9c" providerId="AD" clId="Web-{3BF53437-88D1-F815-E441-D7F297FEE622}" dt="2024-04-16T05:09:42.507" v="979" actId="20577"/>
          <ac:spMkLst>
            <pc:docMk/>
            <pc:sldMk cId="1774259651" sldId="316"/>
            <ac:spMk id="3" creationId="{7A7053D0-8E2E-B47B-C475-50BF78C79385}"/>
          </ac:spMkLst>
        </pc:spChg>
        <pc:spChg chg="add mod ord">
          <ac:chgData name="Yun, Jane" userId="S::jby5229@psu.edu::94f5ed78-790a-4694-91e0-51e8a82ebc9c" providerId="AD" clId="Web-{3BF53437-88D1-F815-E441-D7F297FEE622}" dt="2024-04-16T04:34:48.681" v="835"/>
          <ac:spMkLst>
            <pc:docMk/>
            <pc:sldMk cId="1774259651" sldId="316"/>
            <ac:spMk id="4" creationId="{6C31275A-7582-78E6-E189-25595D71785A}"/>
          </ac:spMkLst>
        </pc:spChg>
        <pc:picChg chg="add mod">
          <ac:chgData name="Yun, Jane" userId="S::jby5229@psu.edu::94f5ed78-790a-4694-91e0-51e8a82ebc9c" providerId="AD" clId="Web-{3BF53437-88D1-F815-E441-D7F297FEE622}" dt="2024-04-16T04:35:11.838" v="839" actId="1076"/>
          <ac:picMkLst>
            <pc:docMk/>
            <pc:sldMk cId="1774259651" sldId="316"/>
            <ac:picMk id="6" creationId="{F0C323E2-B033-4CFA-5E10-6992711A3160}"/>
          </ac:picMkLst>
        </pc:picChg>
        <pc:picChg chg="add mod">
          <ac:chgData name="Yun, Jane" userId="S::jby5229@psu.edu::94f5ed78-790a-4694-91e0-51e8a82ebc9c" providerId="AD" clId="Web-{3BF53437-88D1-F815-E441-D7F297FEE622}" dt="2024-04-16T04:50:08.488" v="969" actId="1076"/>
          <ac:picMkLst>
            <pc:docMk/>
            <pc:sldMk cId="1774259651" sldId="316"/>
            <ac:picMk id="9" creationId="{ED987A03-35B7-EDE9-8D67-E77D72E18407}"/>
          </ac:picMkLst>
        </pc:picChg>
        <pc:extLst>
          <p:ext xmlns:p="http://schemas.openxmlformats.org/presentationml/2006/main" uri="{D6D511B9-2390-475A-947B-AFAB55BFBCF1}">
            <pc226:cmChg xmlns:pc226="http://schemas.microsoft.com/office/powerpoint/2022/06/main/command" chg="add">
              <pc226:chgData name="Yun, Jane" userId="S::jby5229@psu.edu::94f5ed78-790a-4694-91e0-51e8a82ebc9c" providerId="AD" clId="Web-{3BF53437-88D1-F815-E441-D7F297FEE622}" dt="2024-04-16T04:35:01.322" v="836"/>
              <pc2:cmMkLst xmlns:pc2="http://schemas.microsoft.com/office/powerpoint/2019/9/main/command">
                <pc:docMk/>
                <pc:sldMk cId="1774259651" sldId="316"/>
                <pc2:cmMk id="{51182F46-6490-4A11-8EA5-90E6276C07D6}"/>
              </pc2:cmMkLst>
            </pc226:cmChg>
          </p:ext>
        </pc:extLst>
      </pc:sldChg>
      <pc:sldChg chg="addSp delSp modSp add replId addCm">
        <pc:chgData name="Yun, Jane" userId="S::jby5229@psu.edu::94f5ed78-790a-4694-91e0-51e8a82ebc9c" providerId="AD" clId="Web-{3BF53437-88D1-F815-E441-D7F297FEE622}" dt="2024-04-16T04:57:15.720" v="976" actId="1076"/>
        <pc:sldMkLst>
          <pc:docMk/>
          <pc:sldMk cId="3486261734" sldId="317"/>
        </pc:sldMkLst>
        <pc:spChg chg="mod">
          <ac:chgData name="Yun, Jane" userId="S::jby5229@psu.edu::94f5ed78-790a-4694-91e0-51e8a82ebc9c" providerId="AD" clId="Web-{3BF53437-88D1-F815-E441-D7F297FEE622}" dt="2024-04-16T04:31:42.066" v="755" actId="20577"/>
          <ac:spMkLst>
            <pc:docMk/>
            <pc:sldMk cId="3486261734" sldId="317"/>
            <ac:spMk id="3" creationId="{7A7053D0-8E2E-B47B-C475-50BF78C79385}"/>
          </ac:spMkLst>
        </pc:spChg>
        <pc:picChg chg="add mod">
          <ac:chgData name="Yun, Jane" userId="S::jby5229@psu.edu::94f5ed78-790a-4694-91e0-51e8a82ebc9c" providerId="AD" clId="Web-{3BF53437-88D1-F815-E441-D7F297FEE622}" dt="2024-04-16T04:57:15.720" v="976" actId="1076"/>
          <ac:picMkLst>
            <pc:docMk/>
            <pc:sldMk cId="3486261734" sldId="317"/>
            <ac:picMk id="5" creationId="{70831734-C135-D177-FE4C-F9EEC0255AEB}"/>
          </ac:picMkLst>
        </pc:picChg>
        <pc:picChg chg="add mod">
          <ac:chgData name="Yun, Jane" userId="S::jby5229@psu.edu::94f5ed78-790a-4694-91e0-51e8a82ebc9c" providerId="AD" clId="Web-{3BF53437-88D1-F815-E441-D7F297FEE622}" dt="2024-04-16T04:31:00.018" v="728" actId="14100"/>
          <ac:picMkLst>
            <pc:docMk/>
            <pc:sldMk cId="3486261734" sldId="317"/>
            <ac:picMk id="8" creationId="{86D2BF7C-8442-04FF-BA0C-7ECAB7016D92}"/>
          </ac:picMkLst>
        </pc:picChg>
        <pc:picChg chg="del">
          <ac:chgData name="Yun, Jane" userId="S::jby5229@psu.edu::94f5ed78-790a-4694-91e0-51e8a82ebc9c" providerId="AD" clId="Web-{3BF53437-88D1-F815-E441-D7F297FEE622}" dt="2024-04-16T04:30:20.048" v="714"/>
          <ac:picMkLst>
            <pc:docMk/>
            <pc:sldMk cId="3486261734" sldId="317"/>
            <ac:picMk id="9" creationId="{2786FEEC-9DC2-2F52-C2C4-05F067B0BA6F}"/>
          </ac:picMkLst>
        </pc:picChg>
        <pc:picChg chg="del">
          <ac:chgData name="Yun, Jane" userId="S::jby5229@psu.edu::94f5ed78-790a-4694-91e0-51e8a82ebc9c" providerId="AD" clId="Web-{3BF53437-88D1-F815-E441-D7F297FEE622}" dt="2024-04-16T04:30:18.923" v="713"/>
          <ac:picMkLst>
            <pc:docMk/>
            <pc:sldMk cId="3486261734" sldId="317"/>
            <ac:picMk id="11" creationId="{6821ECEE-5B94-7F32-298A-DF7F8D33873A}"/>
          </ac:picMkLst>
        </pc:picChg>
        <pc:extLst>
          <p:ext xmlns:p="http://schemas.openxmlformats.org/presentationml/2006/main" uri="{D6D511B9-2390-475A-947B-AFAB55BFBCF1}">
            <pc226:cmChg xmlns:pc226="http://schemas.microsoft.com/office/powerpoint/2022/06/main/command" chg="add">
              <pc226:chgData name="Yun, Jane" userId="S::jby5229@psu.edu::94f5ed78-790a-4694-91e0-51e8a82ebc9c" providerId="AD" clId="Web-{3BF53437-88D1-F815-E441-D7F297FEE622}" dt="2024-04-16T04:30:06.047" v="710"/>
              <pc2:cmMkLst xmlns:pc2="http://schemas.microsoft.com/office/powerpoint/2019/9/main/command">
                <pc:docMk/>
                <pc:sldMk cId="3486261734" sldId="317"/>
                <pc2:cmMk id="{3EC6C73D-6A87-4733-A9C9-24D7C1B33FD5}"/>
              </pc2:cmMkLst>
            </pc226:cmChg>
          </p:ext>
        </pc:extLst>
      </pc:sldChg>
    </pc:docChg>
  </pc:docChgLst>
  <pc:docChgLst>
    <pc:chgData name="Yun, Jane" userId="S::jby5229@psu.edu::94f5ed78-790a-4694-91e0-51e8a82ebc9c" providerId="AD" clId="Web-{FB3021D3-DFD2-3D47-0470-BCFE70F34F5D}"/>
    <pc:docChg chg="addSld delSld modSld sldOrd">
      <pc:chgData name="Yun, Jane" userId="S::jby5229@psu.edu::94f5ed78-790a-4694-91e0-51e8a82ebc9c" providerId="AD" clId="Web-{FB3021D3-DFD2-3D47-0470-BCFE70F34F5D}" dt="2024-04-16T01:43:32.488" v="85"/>
      <pc:docMkLst>
        <pc:docMk/>
      </pc:docMkLst>
      <pc:sldChg chg="modSp">
        <pc:chgData name="Yun, Jane" userId="S::jby5229@psu.edu::94f5ed78-790a-4694-91e0-51e8a82ebc9c" providerId="AD" clId="Web-{FB3021D3-DFD2-3D47-0470-BCFE70F34F5D}" dt="2024-04-16T01:32:38.766" v="3" actId="20577"/>
        <pc:sldMkLst>
          <pc:docMk/>
          <pc:sldMk cId="3973538459" sldId="257"/>
        </pc:sldMkLst>
        <pc:spChg chg="mod">
          <ac:chgData name="Yun, Jane" userId="S::jby5229@psu.edu::94f5ed78-790a-4694-91e0-51e8a82ebc9c" providerId="AD" clId="Web-{FB3021D3-DFD2-3D47-0470-BCFE70F34F5D}" dt="2024-04-16T01:32:38.766" v="3" actId="20577"/>
          <ac:spMkLst>
            <pc:docMk/>
            <pc:sldMk cId="3973538459" sldId="257"/>
            <ac:spMk id="2" creationId="{122E29D2-9234-3210-998C-FE5D1BE10E5B}"/>
          </ac:spMkLst>
        </pc:spChg>
      </pc:sldChg>
      <pc:sldChg chg="del">
        <pc:chgData name="Yun, Jane" userId="S::jby5229@psu.edu::94f5ed78-790a-4694-91e0-51e8a82ebc9c" providerId="AD" clId="Web-{FB3021D3-DFD2-3D47-0470-BCFE70F34F5D}" dt="2024-04-16T01:32:34.657" v="2"/>
        <pc:sldMkLst>
          <pc:docMk/>
          <pc:sldMk cId="3278229136" sldId="275"/>
        </pc:sldMkLst>
      </pc:sldChg>
      <pc:sldChg chg="addSp delSp modSp add del">
        <pc:chgData name="Yun, Jane" userId="S::jby5229@psu.edu::94f5ed78-790a-4694-91e0-51e8a82ebc9c" providerId="AD" clId="Web-{FB3021D3-DFD2-3D47-0470-BCFE70F34F5D}" dt="2024-04-16T01:42:53.456" v="81" actId="20577"/>
        <pc:sldMkLst>
          <pc:docMk/>
          <pc:sldMk cId="2735645761" sldId="278"/>
        </pc:sldMkLst>
        <pc:spChg chg="del">
          <ac:chgData name="Yun, Jane" userId="S::jby5229@psu.edu::94f5ed78-790a-4694-91e0-51e8a82ebc9c" providerId="AD" clId="Web-{FB3021D3-DFD2-3D47-0470-BCFE70F34F5D}" dt="2024-04-16T01:42:03.048" v="66"/>
          <ac:spMkLst>
            <pc:docMk/>
            <pc:sldMk cId="2735645761" sldId="278"/>
            <ac:spMk id="2" creationId="{122E29D2-9234-3210-998C-FE5D1BE10E5B}"/>
          </ac:spMkLst>
        </pc:spChg>
        <pc:spChg chg="del">
          <ac:chgData name="Yun, Jane" userId="S::jby5229@psu.edu::94f5ed78-790a-4694-91e0-51e8a82ebc9c" providerId="AD" clId="Web-{FB3021D3-DFD2-3D47-0470-BCFE70F34F5D}" dt="2024-04-16T01:42:06.548" v="67"/>
          <ac:spMkLst>
            <pc:docMk/>
            <pc:sldMk cId="2735645761" sldId="278"/>
            <ac:spMk id="3" creationId="{7A7053D0-8E2E-B47B-C475-50BF78C79385}"/>
          </ac:spMkLst>
        </pc:spChg>
        <pc:spChg chg="add mod">
          <ac:chgData name="Yun, Jane" userId="S::jby5229@psu.edu::94f5ed78-790a-4694-91e0-51e8a82ebc9c" providerId="AD" clId="Web-{FB3021D3-DFD2-3D47-0470-BCFE70F34F5D}" dt="2024-04-16T01:42:17.564" v="69" actId="20577"/>
          <ac:spMkLst>
            <pc:docMk/>
            <pc:sldMk cId="2735645761" sldId="278"/>
            <ac:spMk id="5" creationId="{05FD479B-0CBC-DD6C-D5DF-92AA9BA9C7F6}"/>
          </ac:spMkLst>
        </pc:spChg>
        <pc:spChg chg="mod">
          <ac:chgData name="Yun, Jane" userId="S::jby5229@psu.edu::94f5ed78-790a-4694-91e0-51e8a82ebc9c" providerId="AD" clId="Web-{FB3021D3-DFD2-3D47-0470-BCFE70F34F5D}" dt="2024-04-16T01:42:53.456" v="81" actId="20577"/>
          <ac:spMkLst>
            <pc:docMk/>
            <pc:sldMk cId="2735645761" sldId="278"/>
            <ac:spMk id="6" creationId="{BF486EED-041B-4664-0324-C0C51F0CD181}"/>
          </ac:spMkLst>
        </pc:spChg>
        <pc:spChg chg="add mod">
          <ac:chgData name="Yun, Jane" userId="S::jby5229@psu.edu::94f5ed78-790a-4694-91e0-51e8a82ebc9c" providerId="AD" clId="Web-{FB3021D3-DFD2-3D47-0470-BCFE70F34F5D}" dt="2024-04-16T01:42:31.564" v="75" actId="20577"/>
          <ac:spMkLst>
            <pc:docMk/>
            <pc:sldMk cId="2735645761" sldId="278"/>
            <ac:spMk id="10" creationId="{74A354F7-6076-DB3D-C5C0-128D5D75499D}"/>
          </ac:spMkLst>
        </pc:spChg>
        <pc:picChg chg="del mod">
          <ac:chgData name="Yun, Jane" userId="S::jby5229@psu.edu::94f5ed78-790a-4694-91e0-51e8a82ebc9c" providerId="AD" clId="Web-{FB3021D3-DFD2-3D47-0470-BCFE70F34F5D}" dt="2024-04-16T01:42:44.549" v="76"/>
          <ac:picMkLst>
            <pc:docMk/>
            <pc:sldMk cId="2735645761" sldId="278"/>
            <ac:picMk id="7" creationId="{24E80F6D-861F-6832-15FD-3661DAC91535}"/>
          </ac:picMkLst>
        </pc:picChg>
        <pc:picChg chg="add">
          <ac:chgData name="Yun, Jane" userId="S::jby5229@psu.edu::94f5ed78-790a-4694-91e0-51e8a82ebc9c" providerId="AD" clId="Web-{FB3021D3-DFD2-3D47-0470-BCFE70F34F5D}" dt="2024-04-16T01:42:45.627" v="77"/>
          <ac:picMkLst>
            <pc:docMk/>
            <pc:sldMk cId="2735645761" sldId="278"/>
            <ac:picMk id="12" creationId="{6E161561-EAC8-E13C-95F6-5CEF3D275E1F}"/>
          </ac:picMkLst>
        </pc:picChg>
      </pc:sldChg>
      <pc:sldChg chg="addSp delSp">
        <pc:chgData name="Yun, Jane" userId="S::jby5229@psu.edu::94f5ed78-790a-4694-91e0-51e8a82ebc9c" providerId="AD" clId="Web-{FB3021D3-DFD2-3D47-0470-BCFE70F34F5D}" dt="2024-04-16T01:36:14.960" v="48"/>
        <pc:sldMkLst>
          <pc:docMk/>
          <pc:sldMk cId="105282891" sldId="281"/>
        </pc:sldMkLst>
        <pc:spChg chg="del">
          <ac:chgData name="Yun, Jane" userId="S::jby5229@psu.edu::94f5ed78-790a-4694-91e0-51e8a82ebc9c" providerId="AD" clId="Web-{FB3021D3-DFD2-3D47-0470-BCFE70F34F5D}" dt="2024-04-16T01:36:14.272" v="47"/>
          <ac:spMkLst>
            <pc:docMk/>
            <pc:sldMk cId="105282891" sldId="281"/>
            <ac:spMk id="7" creationId="{E2D323FF-BE1F-CD5C-7AE1-3959EE265369}"/>
          </ac:spMkLst>
        </pc:spChg>
        <pc:spChg chg="add">
          <ac:chgData name="Yun, Jane" userId="S::jby5229@psu.edu::94f5ed78-790a-4694-91e0-51e8a82ebc9c" providerId="AD" clId="Web-{FB3021D3-DFD2-3D47-0470-BCFE70F34F5D}" dt="2024-04-16T01:36:14.960" v="48"/>
          <ac:spMkLst>
            <pc:docMk/>
            <pc:sldMk cId="105282891" sldId="281"/>
            <ac:spMk id="9" creationId="{3FF4249F-A981-49B3-6A11-1FAC58F03A05}"/>
          </ac:spMkLst>
        </pc:spChg>
      </pc:sldChg>
      <pc:sldChg chg="del ord">
        <pc:chgData name="Yun, Jane" userId="S::jby5229@psu.edu::94f5ed78-790a-4694-91e0-51e8a82ebc9c" providerId="AD" clId="Web-{FB3021D3-DFD2-3D47-0470-BCFE70F34F5D}" dt="2024-04-16T01:33:24.611" v="20"/>
        <pc:sldMkLst>
          <pc:docMk/>
          <pc:sldMk cId="1432755558" sldId="288"/>
        </pc:sldMkLst>
      </pc:sldChg>
      <pc:sldChg chg="modSp">
        <pc:chgData name="Yun, Jane" userId="S::jby5229@psu.edu::94f5ed78-790a-4694-91e0-51e8a82ebc9c" providerId="AD" clId="Web-{FB3021D3-DFD2-3D47-0470-BCFE70F34F5D}" dt="2024-04-16T01:36:48.008" v="51" actId="1076"/>
        <pc:sldMkLst>
          <pc:docMk/>
          <pc:sldMk cId="2136999150" sldId="292"/>
        </pc:sldMkLst>
        <pc:picChg chg="mod">
          <ac:chgData name="Yun, Jane" userId="S::jby5229@psu.edu::94f5ed78-790a-4694-91e0-51e8a82ebc9c" providerId="AD" clId="Web-{FB3021D3-DFD2-3D47-0470-BCFE70F34F5D}" dt="2024-04-16T01:36:48.008" v="51" actId="1076"/>
          <ac:picMkLst>
            <pc:docMk/>
            <pc:sldMk cId="2136999150" sldId="292"/>
            <ac:picMk id="7" creationId="{41FD9CD7-6DB5-C5AA-5ECA-54ED33631339}"/>
          </ac:picMkLst>
        </pc:picChg>
      </pc:sldChg>
      <pc:sldChg chg="modSp">
        <pc:chgData name="Yun, Jane" userId="S::jby5229@psu.edu::94f5ed78-790a-4694-91e0-51e8a82ebc9c" providerId="AD" clId="Web-{FB3021D3-DFD2-3D47-0470-BCFE70F34F5D}" dt="2024-04-16T01:36:38.242" v="50" actId="20577"/>
        <pc:sldMkLst>
          <pc:docMk/>
          <pc:sldMk cId="1816096662" sldId="296"/>
        </pc:sldMkLst>
        <pc:spChg chg="mod">
          <ac:chgData name="Yun, Jane" userId="S::jby5229@psu.edu::94f5ed78-790a-4694-91e0-51e8a82ebc9c" providerId="AD" clId="Web-{FB3021D3-DFD2-3D47-0470-BCFE70F34F5D}" dt="2024-04-16T01:36:38.242" v="50" actId="20577"/>
          <ac:spMkLst>
            <pc:docMk/>
            <pc:sldMk cId="1816096662" sldId="296"/>
            <ac:spMk id="2" creationId="{9324F8DC-15E3-1B74-77E0-5E785D418CF2}"/>
          </ac:spMkLst>
        </pc:spChg>
      </pc:sldChg>
      <pc:sldChg chg="addSp delSp modSp">
        <pc:chgData name="Yun, Jane" userId="S::jby5229@psu.edu::94f5ed78-790a-4694-91e0-51e8a82ebc9c" providerId="AD" clId="Web-{FB3021D3-DFD2-3D47-0470-BCFE70F34F5D}" dt="2024-04-16T01:34:52.708" v="33"/>
        <pc:sldMkLst>
          <pc:docMk/>
          <pc:sldMk cId="3058371897" sldId="297"/>
        </pc:sldMkLst>
        <pc:spChg chg="add mod">
          <ac:chgData name="Yun, Jane" userId="S::jby5229@psu.edu::94f5ed78-790a-4694-91e0-51e8a82ebc9c" providerId="AD" clId="Web-{FB3021D3-DFD2-3D47-0470-BCFE70F34F5D}" dt="2024-04-16T01:34:33.707" v="29" actId="14100"/>
          <ac:spMkLst>
            <pc:docMk/>
            <pc:sldMk cId="3058371897" sldId="297"/>
            <ac:spMk id="4" creationId="{97042FF7-5C60-6DB4-1C93-CA573E9FACD7}"/>
          </ac:spMkLst>
        </pc:spChg>
        <pc:spChg chg="add mod ord">
          <ac:chgData name="Yun, Jane" userId="S::jby5229@psu.edu::94f5ed78-790a-4694-91e0-51e8a82ebc9c" providerId="AD" clId="Web-{FB3021D3-DFD2-3D47-0470-BCFE70F34F5D}" dt="2024-04-16T01:34:52.708" v="33"/>
          <ac:spMkLst>
            <pc:docMk/>
            <pc:sldMk cId="3058371897" sldId="297"/>
            <ac:spMk id="11" creationId="{9C4AB701-97F1-7A47-58C7-5ED6E2870E18}"/>
          </ac:spMkLst>
        </pc:spChg>
        <pc:spChg chg="del mod">
          <ac:chgData name="Yun, Jane" userId="S::jby5229@psu.edu::94f5ed78-790a-4694-91e0-51e8a82ebc9c" providerId="AD" clId="Web-{FB3021D3-DFD2-3D47-0470-BCFE70F34F5D}" dt="2024-04-16T01:34:39.692" v="30"/>
          <ac:spMkLst>
            <pc:docMk/>
            <pc:sldMk cId="3058371897" sldId="297"/>
            <ac:spMk id="22" creationId="{D80082C9-CEB9-513F-DBDD-0406EE937D3F}"/>
          </ac:spMkLst>
        </pc:spChg>
      </pc:sldChg>
      <pc:sldChg chg="modSp">
        <pc:chgData name="Yun, Jane" userId="S::jby5229@psu.edu::94f5ed78-790a-4694-91e0-51e8a82ebc9c" providerId="AD" clId="Web-{FB3021D3-DFD2-3D47-0470-BCFE70F34F5D}" dt="2024-04-16T01:35:48.787" v="46" actId="20577"/>
        <pc:sldMkLst>
          <pc:docMk/>
          <pc:sldMk cId="3922869088" sldId="298"/>
        </pc:sldMkLst>
        <pc:spChg chg="mod">
          <ac:chgData name="Yun, Jane" userId="S::jby5229@psu.edu::94f5ed78-790a-4694-91e0-51e8a82ebc9c" providerId="AD" clId="Web-{FB3021D3-DFD2-3D47-0470-BCFE70F34F5D}" dt="2024-04-16T01:35:48.787" v="46" actId="20577"/>
          <ac:spMkLst>
            <pc:docMk/>
            <pc:sldMk cId="3922869088" sldId="298"/>
            <ac:spMk id="3" creationId="{7A7053D0-8E2E-B47B-C475-50BF78C79385}"/>
          </ac:spMkLst>
        </pc:spChg>
        <pc:graphicFrameChg chg="modGraphic">
          <ac:chgData name="Yun, Jane" userId="S::jby5229@psu.edu::94f5ed78-790a-4694-91e0-51e8a82ebc9c" providerId="AD" clId="Web-{FB3021D3-DFD2-3D47-0470-BCFE70F34F5D}" dt="2024-04-16T01:31:43.421" v="1"/>
          <ac:graphicFrameMkLst>
            <pc:docMk/>
            <pc:sldMk cId="3922869088" sldId="298"/>
            <ac:graphicFrameMk id="5" creationId="{6667627C-BFD5-1DF1-44BE-E3B57F5E7301}"/>
          </ac:graphicFrameMkLst>
        </pc:graphicFrameChg>
      </pc:sldChg>
      <pc:sldChg chg="addSp delSp modSp add replId">
        <pc:chgData name="Yun, Jane" userId="S::jby5229@psu.edu::94f5ed78-790a-4694-91e0-51e8a82ebc9c" providerId="AD" clId="Web-{FB3021D3-DFD2-3D47-0470-BCFE70F34F5D}" dt="2024-04-16T01:40:07.763" v="53" actId="20577"/>
        <pc:sldMkLst>
          <pc:docMk/>
          <pc:sldMk cId="97552855" sldId="299"/>
        </pc:sldMkLst>
        <pc:spChg chg="mod">
          <ac:chgData name="Yun, Jane" userId="S::jby5229@psu.edu::94f5ed78-790a-4694-91e0-51e8a82ebc9c" providerId="AD" clId="Web-{FB3021D3-DFD2-3D47-0470-BCFE70F34F5D}" dt="2024-04-16T01:40:07.763" v="53" actId="20577"/>
          <ac:spMkLst>
            <pc:docMk/>
            <pc:sldMk cId="97552855" sldId="299"/>
            <ac:spMk id="2" creationId="{122E29D2-9234-3210-998C-FE5D1BE10E5B}"/>
          </ac:spMkLst>
        </pc:spChg>
        <pc:spChg chg="mod">
          <ac:chgData name="Yun, Jane" userId="S::jby5229@psu.edu::94f5ed78-790a-4694-91e0-51e8a82ebc9c" providerId="AD" clId="Web-{FB3021D3-DFD2-3D47-0470-BCFE70F34F5D}" dt="2024-04-16T01:33:08.470" v="14" actId="20577"/>
          <ac:spMkLst>
            <pc:docMk/>
            <pc:sldMk cId="97552855" sldId="299"/>
            <ac:spMk id="3" creationId="{7A7053D0-8E2E-B47B-C475-50BF78C79385}"/>
          </ac:spMkLst>
        </pc:spChg>
        <pc:spChg chg="add del mod">
          <ac:chgData name="Yun, Jane" userId="S::jby5229@psu.edu::94f5ed78-790a-4694-91e0-51e8a82ebc9c" providerId="AD" clId="Web-{FB3021D3-DFD2-3D47-0470-BCFE70F34F5D}" dt="2024-04-16T01:33:17.720" v="18"/>
          <ac:spMkLst>
            <pc:docMk/>
            <pc:sldMk cId="97552855" sldId="299"/>
            <ac:spMk id="4" creationId="{F32B76BE-C669-7E48-37E5-1FB816EA9F60}"/>
          </ac:spMkLst>
        </pc:spChg>
        <pc:spChg chg="add">
          <ac:chgData name="Yun, Jane" userId="S::jby5229@psu.edu::94f5ed78-790a-4694-91e0-51e8a82ebc9c" providerId="AD" clId="Web-{FB3021D3-DFD2-3D47-0470-BCFE70F34F5D}" dt="2024-04-16T01:33:23.018" v="19"/>
          <ac:spMkLst>
            <pc:docMk/>
            <pc:sldMk cId="97552855" sldId="299"/>
            <ac:spMk id="6" creationId="{B648F572-0751-8CDC-9FF5-AB4B56C54FA0}"/>
          </ac:spMkLst>
        </pc:spChg>
      </pc:sldChg>
      <pc:sldChg chg="addSp delSp add replId">
        <pc:chgData name="Yun, Jane" userId="S::jby5229@psu.edu::94f5ed78-790a-4694-91e0-51e8a82ebc9c" providerId="AD" clId="Web-{FB3021D3-DFD2-3D47-0470-BCFE70F34F5D}" dt="2024-04-16T01:43:32.488" v="85"/>
        <pc:sldMkLst>
          <pc:docMk/>
          <pc:sldMk cId="1374387717" sldId="300"/>
        </pc:sldMkLst>
        <pc:spChg chg="add">
          <ac:chgData name="Yun, Jane" userId="S::jby5229@psu.edu::94f5ed78-790a-4694-91e0-51e8a82ebc9c" providerId="AD" clId="Web-{FB3021D3-DFD2-3D47-0470-BCFE70F34F5D}" dt="2024-04-16T01:43:32.488" v="85"/>
          <ac:spMkLst>
            <pc:docMk/>
            <pc:sldMk cId="1374387717" sldId="300"/>
            <ac:spMk id="7" creationId="{0F59CC48-32A7-CCB9-B68D-EC845C81BE7F}"/>
          </ac:spMkLst>
        </pc:spChg>
        <pc:spChg chg="del">
          <ac:chgData name="Yun, Jane" userId="S::jby5229@psu.edu::94f5ed78-790a-4694-91e0-51e8a82ebc9c" providerId="AD" clId="Web-{FB3021D3-DFD2-3D47-0470-BCFE70F34F5D}" dt="2024-04-16T01:43:32.082" v="84"/>
          <ac:spMkLst>
            <pc:docMk/>
            <pc:sldMk cId="1374387717" sldId="300"/>
            <ac:spMk id="8" creationId="{492FB746-9758-3D6E-531E-72B2B770AD3A}"/>
          </ac:spMkLst>
        </pc:spChg>
      </pc:sldChg>
      <pc:sldChg chg="addSp modSp add del replId">
        <pc:chgData name="Yun, Jane" userId="S::jby5229@psu.edu::94f5ed78-790a-4694-91e0-51e8a82ebc9c" providerId="AD" clId="Web-{FB3021D3-DFD2-3D47-0470-BCFE70F34F5D}" dt="2024-04-16T01:42:59.346" v="82"/>
        <pc:sldMkLst>
          <pc:docMk/>
          <pc:sldMk cId="2265310121" sldId="300"/>
        </pc:sldMkLst>
        <pc:spChg chg="mod">
          <ac:chgData name="Yun, Jane" userId="S::jby5229@psu.edu::94f5ed78-790a-4694-91e0-51e8a82ebc9c" providerId="AD" clId="Web-{FB3021D3-DFD2-3D47-0470-BCFE70F34F5D}" dt="2024-04-16T01:41:22.328" v="57" actId="20577"/>
          <ac:spMkLst>
            <pc:docMk/>
            <pc:sldMk cId="2265310121" sldId="300"/>
            <ac:spMk id="2" creationId="{122E29D2-9234-3210-998C-FE5D1BE10E5B}"/>
          </ac:spMkLst>
        </pc:spChg>
        <pc:spChg chg="mod">
          <ac:chgData name="Yun, Jane" userId="S::jby5229@psu.edu::94f5ed78-790a-4694-91e0-51e8a82ebc9c" providerId="AD" clId="Web-{FB3021D3-DFD2-3D47-0470-BCFE70F34F5D}" dt="2024-04-16T01:41:38.235" v="62" actId="20577"/>
          <ac:spMkLst>
            <pc:docMk/>
            <pc:sldMk cId="2265310121" sldId="300"/>
            <ac:spMk id="3" creationId="{7A7053D0-8E2E-B47B-C475-50BF78C79385}"/>
          </ac:spMkLst>
        </pc:spChg>
        <pc:picChg chg="add">
          <ac:chgData name="Yun, Jane" userId="S::jby5229@psu.edu::94f5ed78-790a-4694-91e0-51e8a82ebc9c" providerId="AD" clId="Web-{FB3021D3-DFD2-3D47-0470-BCFE70F34F5D}" dt="2024-04-16T01:41:42.626" v="63"/>
          <ac:picMkLst>
            <pc:docMk/>
            <pc:sldMk cId="2265310121" sldId="300"/>
            <ac:picMk id="5" creationId="{D9A82DEA-BC77-BFE0-1733-C0E291E92A0B}"/>
          </ac:picMkLst>
        </pc:picChg>
      </pc:sldChg>
    </pc:docChg>
  </pc:docChgLst>
  <pc:docChgLst>
    <pc:chgData name="Yun, Jane" userId="S::jby5229@psu.edu::94f5ed78-790a-4694-91e0-51e8a82ebc9c" providerId="AD" clId="Web-{C53E8FB2-C60F-C60E-EAF5-0ADA04F0EABE}"/>
    <pc:docChg chg="delSld modSld">
      <pc:chgData name="Yun, Jane" userId="S::jby5229@psu.edu::94f5ed78-790a-4694-91e0-51e8a82ebc9c" providerId="AD" clId="Web-{C53E8FB2-C60F-C60E-EAF5-0ADA04F0EABE}" dt="2024-04-16T01:30:41.247" v="48" actId="20577"/>
      <pc:docMkLst>
        <pc:docMk/>
      </pc:docMkLst>
      <pc:sldChg chg="modSp">
        <pc:chgData name="Yun, Jane" userId="S::jby5229@psu.edu::94f5ed78-790a-4694-91e0-51e8a82ebc9c" providerId="AD" clId="Web-{C53E8FB2-C60F-C60E-EAF5-0ADA04F0EABE}" dt="2024-04-16T01:27:57.821" v="31" actId="20577"/>
        <pc:sldMkLst>
          <pc:docMk/>
          <pc:sldMk cId="3330707327" sldId="260"/>
        </pc:sldMkLst>
        <pc:spChg chg="mod">
          <ac:chgData name="Yun, Jane" userId="S::jby5229@psu.edu::94f5ed78-790a-4694-91e0-51e8a82ebc9c" providerId="AD" clId="Web-{C53E8FB2-C60F-C60E-EAF5-0ADA04F0EABE}" dt="2024-04-16T01:27:57.821" v="31" actId="20577"/>
          <ac:spMkLst>
            <pc:docMk/>
            <pc:sldMk cId="3330707327" sldId="260"/>
            <ac:spMk id="3" creationId="{7A7053D0-8E2E-B47B-C475-50BF78C79385}"/>
          </ac:spMkLst>
        </pc:spChg>
      </pc:sldChg>
      <pc:sldChg chg="modSp">
        <pc:chgData name="Yun, Jane" userId="S::jby5229@psu.edu::94f5ed78-790a-4694-91e0-51e8a82ebc9c" providerId="AD" clId="Web-{C53E8FB2-C60F-C60E-EAF5-0ADA04F0EABE}" dt="2024-04-16T01:24:53.972" v="27" actId="20577"/>
        <pc:sldMkLst>
          <pc:docMk/>
          <pc:sldMk cId="3823217617" sldId="276"/>
        </pc:sldMkLst>
        <pc:spChg chg="mod">
          <ac:chgData name="Yun, Jane" userId="S::jby5229@psu.edu::94f5ed78-790a-4694-91e0-51e8a82ebc9c" providerId="AD" clId="Web-{C53E8FB2-C60F-C60E-EAF5-0ADA04F0EABE}" dt="2024-04-16T01:24:53.972" v="27" actId="20577"/>
          <ac:spMkLst>
            <pc:docMk/>
            <pc:sldMk cId="3823217617" sldId="276"/>
            <ac:spMk id="3" creationId="{681BA447-8C0F-2667-651B-66730C4C7BA1}"/>
          </ac:spMkLst>
        </pc:spChg>
      </pc:sldChg>
      <pc:sldChg chg="modSp">
        <pc:chgData name="Yun, Jane" userId="S::jby5229@psu.edu::94f5ed78-790a-4694-91e0-51e8a82ebc9c" providerId="AD" clId="Web-{C53E8FB2-C60F-C60E-EAF5-0ADA04F0EABE}" dt="2024-04-16T01:27:25.648" v="29" actId="20577"/>
        <pc:sldMkLst>
          <pc:docMk/>
          <pc:sldMk cId="2735645761" sldId="278"/>
        </pc:sldMkLst>
        <pc:spChg chg="mod">
          <ac:chgData name="Yun, Jane" userId="S::jby5229@psu.edu::94f5ed78-790a-4694-91e0-51e8a82ebc9c" providerId="AD" clId="Web-{C53E8FB2-C60F-C60E-EAF5-0ADA04F0EABE}" dt="2024-04-16T01:27:25.648" v="29" actId="20577"/>
          <ac:spMkLst>
            <pc:docMk/>
            <pc:sldMk cId="2735645761" sldId="278"/>
            <ac:spMk id="3" creationId="{7A7053D0-8E2E-B47B-C475-50BF78C79385}"/>
          </ac:spMkLst>
        </pc:spChg>
      </pc:sldChg>
      <pc:sldChg chg="modSp">
        <pc:chgData name="Yun, Jane" userId="S::jby5229@psu.edu::94f5ed78-790a-4694-91e0-51e8a82ebc9c" providerId="AD" clId="Web-{C53E8FB2-C60F-C60E-EAF5-0ADA04F0EABE}" dt="2024-04-16T01:27:52.914" v="30" actId="20577"/>
        <pc:sldMkLst>
          <pc:docMk/>
          <pc:sldMk cId="2938522604" sldId="279"/>
        </pc:sldMkLst>
        <pc:spChg chg="mod">
          <ac:chgData name="Yun, Jane" userId="S::jby5229@psu.edu::94f5ed78-790a-4694-91e0-51e8a82ebc9c" providerId="AD" clId="Web-{C53E8FB2-C60F-C60E-EAF5-0ADA04F0EABE}" dt="2024-04-16T01:27:52.914" v="30" actId="20577"/>
          <ac:spMkLst>
            <pc:docMk/>
            <pc:sldMk cId="2938522604" sldId="279"/>
            <ac:spMk id="3" creationId="{7A7053D0-8E2E-B47B-C475-50BF78C79385}"/>
          </ac:spMkLst>
        </pc:spChg>
      </pc:sldChg>
      <pc:sldChg chg="addSp delSp modSp">
        <pc:chgData name="Yun, Jane" userId="S::jby5229@psu.edu::94f5ed78-790a-4694-91e0-51e8a82ebc9c" providerId="AD" clId="Web-{C53E8FB2-C60F-C60E-EAF5-0ADA04F0EABE}" dt="2024-04-16T01:30:41.247" v="48" actId="20577"/>
        <pc:sldMkLst>
          <pc:docMk/>
          <pc:sldMk cId="1432755558" sldId="288"/>
        </pc:sldMkLst>
        <pc:spChg chg="mod">
          <ac:chgData name="Yun, Jane" userId="S::jby5229@psu.edu::94f5ed78-790a-4694-91e0-51e8a82ebc9c" providerId="AD" clId="Web-{C53E8FB2-C60F-C60E-EAF5-0ADA04F0EABE}" dt="2024-04-16T01:30:41.247" v="48" actId="20577"/>
          <ac:spMkLst>
            <pc:docMk/>
            <pc:sldMk cId="1432755558" sldId="288"/>
            <ac:spMk id="2" creationId="{122E29D2-9234-3210-998C-FE5D1BE10E5B}"/>
          </ac:spMkLst>
        </pc:spChg>
        <pc:spChg chg="del">
          <ac:chgData name="Yun, Jane" userId="S::jby5229@psu.edu::94f5ed78-790a-4694-91e0-51e8a82ebc9c" providerId="AD" clId="Web-{C53E8FB2-C60F-C60E-EAF5-0ADA04F0EABE}" dt="2024-04-16T01:29:58.261" v="35"/>
          <ac:spMkLst>
            <pc:docMk/>
            <pc:sldMk cId="1432755558" sldId="288"/>
            <ac:spMk id="3" creationId="{7A7053D0-8E2E-B47B-C475-50BF78C79385}"/>
          </ac:spMkLst>
        </pc:spChg>
        <pc:spChg chg="add del mod">
          <ac:chgData name="Yun, Jane" userId="S::jby5229@psu.edu::94f5ed78-790a-4694-91e0-51e8a82ebc9c" providerId="AD" clId="Web-{C53E8FB2-C60F-C60E-EAF5-0ADA04F0EABE}" dt="2024-04-16T01:29:54.480" v="34"/>
          <ac:spMkLst>
            <pc:docMk/>
            <pc:sldMk cId="1432755558" sldId="288"/>
            <ac:spMk id="5" creationId="{CFB51247-32CF-11A9-255F-334441E28B0D}"/>
          </ac:spMkLst>
        </pc:spChg>
        <pc:spChg chg="add mod">
          <ac:chgData name="Yun, Jane" userId="S::jby5229@psu.edu::94f5ed78-790a-4694-91e0-51e8a82ebc9c" providerId="AD" clId="Web-{C53E8FB2-C60F-C60E-EAF5-0ADA04F0EABE}" dt="2024-04-16T01:30:40.997" v="47" actId="20577"/>
          <ac:spMkLst>
            <pc:docMk/>
            <pc:sldMk cId="1432755558" sldId="288"/>
            <ac:spMk id="9" creationId="{3D9576EE-F36A-68DF-F5CC-24BFD897FA1F}"/>
          </ac:spMkLst>
        </pc:spChg>
        <pc:spChg chg="add del mod">
          <ac:chgData name="Yun, Jane" userId="S::jby5229@psu.edu::94f5ed78-790a-4694-91e0-51e8a82ebc9c" providerId="AD" clId="Web-{C53E8FB2-C60F-C60E-EAF5-0ADA04F0EABE}" dt="2024-04-16T01:30:02.761" v="39"/>
          <ac:spMkLst>
            <pc:docMk/>
            <pc:sldMk cId="1432755558" sldId="288"/>
            <ac:spMk id="10" creationId="{23F6EDAD-F58F-68F3-B759-A5B03FCF2D37}"/>
          </ac:spMkLst>
        </pc:spChg>
      </pc:sldChg>
      <pc:sldChg chg="del">
        <pc:chgData name="Yun, Jane" userId="S::jby5229@psu.edu::94f5ed78-790a-4694-91e0-51e8a82ebc9c" providerId="AD" clId="Web-{C53E8FB2-C60F-C60E-EAF5-0ADA04F0EABE}" dt="2024-04-16T01:27:14.304" v="28"/>
        <pc:sldMkLst>
          <pc:docMk/>
          <pc:sldMk cId="1336618324" sldId="294"/>
        </pc:sldMkLst>
      </pc:sldChg>
      <pc:sldChg chg="addSp delSp modSp">
        <pc:chgData name="Yun, Jane" userId="S::jby5229@psu.edu::94f5ed78-790a-4694-91e0-51e8a82ebc9c" providerId="AD" clId="Web-{C53E8FB2-C60F-C60E-EAF5-0ADA04F0EABE}" dt="2024-04-16T01:24:19.705" v="2"/>
        <pc:sldMkLst>
          <pc:docMk/>
          <pc:sldMk cId="3058371897" sldId="297"/>
        </pc:sldMkLst>
        <pc:spChg chg="add del mod">
          <ac:chgData name="Yun, Jane" userId="S::jby5229@psu.edu::94f5ed78-790a-4694-91e0-51e8a82ebc9c" providerId="AD" clId="Web-{C53E8FB2-C60F-C60E-EAF5-0ADA04F0EABE}" dt="2024-04-16T01:24:19.705" v="2"/>
          <ac:spMkLst>
            <pc:docMk/>
            <pc:sldMk cId="3058371897" sldId="297"/>
            <ac:spMk id="3" creationId="{0C1C5928-A942-960C-79C1-5C0A709B569D}"/>
          </ac:spMkLst>
        </pc:spChg>
      </pc:sldChg>
    </pc:docChg>
  </pc:docChgLst>
  <pc:docChgLst>
    <pc:chgData name="Yun, Jane" userId="S::jby5229@psu.edu::94f5ed78-790a-4694-91e0-51e8a82ebc9c" providerId="AD" clId="Web-{1834D77F-18C1-4E89-412F-36A3D4316C1F}"/>
    <pc:docChg chg="modSld">
      <pc:chgData name="Yun, Jane" userId="S::jby5229@psu.edu::94f5ed78-790a-4694-91e0-51e8a82ebc9c" providerId="AD" clId="Web-{1834D77F-18C1-4E89-412F-36A3D4316C1F}" dt="2024-04-01T17:32:37.411" v="2" actId="20577"/>
      <pc:docMkLst>
        <pc:docMk/>
      </pc:docMkLst>
      <pc:sldChg chg="modSp">
        <pc:chgData name="Yun, Jane" userId="S::jby5229@psu.edu::94f5ed78-790a-4694-91e0-51e8a82ebc9c" providerId="AD" clId="Web-{1834D77F-18C1-4E89-412F-36A3D4316C1F}" dt="2024-04-01T17:32:29.582" v="1" actId="20577"/>
        <pc:sldMkLst>
          <pc:docMk/>
          <pc:sldMk cId="109857222" sldId="256"/>
        </pc:sldMkLst>
        <pc:spChg chg="mod">
          <ac:chgData name="Yun, Jane" userId="S::jby5229@psu.edu::94f5ed78-790a-4694-91e0-51e8a82ebc9c" providerId="AD" clId="Web-{1834D77F-18C1-4E89-412F-36A3D4316C1F}" dt="2024-04-01T17:32:29.582" v="1" actId="20577"/>
          <ac:spMkLst>
            <pc:docMk/>
            <pc:sldMk cId="109857222" sldId="256"/>
            <ac:spMk id="3" creationId="{00000000-0000-0000-0000-000000000000}"/>
          </ac:spMkLst>
        </pc:spChg>
      </pc:sldChg>
      <pc:sldChg chg="modSp">
        <pc:chgData name="Yun, Jane" userId="S::jby5229@psu.edu::94f5ed78-790a-4694-91e0-51e8a82ebc9c" providerId="AD" clId="Web-{1834D77F-18C1-4E89-412F-36A3D4316C1F}" dt="2024-04-01T17:32:37.411" v="2" actId="20577"/>
        <pc:sldMkLst>
          <pc:docMk/>
          <pc:sldMk cId="3973538459" sldId="257"/>
        </pc:sldMkLst>
        <pc:spChg chg="mod">
          <ac:chgData name="Yun, Jane" userId="S::jby5229@psu.edu::94f5ed78-790a-4694-91e0-51e8a82ebc9c" providerId="AD" clId="Web-{1834D77F-18C1-4E89-412F-36A3D4316C1F}" dt="2024-04-01T17:32:37.411" v="2" actId="20577"/>
          <ac:spMkLst>
            <pc:docMk/>
            <pc:sldMk cId="3973538459" sldId="257"/>
            <ac:spMk id="3" creationId="{7A7053D0-8E2E-B47B-C475-50BF78C79385}"/>
          </ac:spMkLst>
        </pc:spChg>
      </pc:sldChg>
    </pc:docChg>
  </pc:docChgLst>
  <pc:docChgLst>
    <pc:chgData name="Yun, Jane" userId="S::jby5229@psu.edu::94f5ed78-790a-4694-91e0-51e8a82ebc9c" providerId="AD" clId="Web-{DB26A23E-CCE3-7911-4EF2-1A25CAD7CD7B}"/>
    <pc:docChg chg="modSld">
      <pc:chgData name="Yun, Jane" userId="S::jby5229@psu.edu::94f5ed78-790a-4694-91e0-51e8a82ebc9c" providerId="AD" clId="Web-{DB26A23E-CCE3-7911-4EF2-1A25CAD7CD7B}" dt="2024-04-13T15:54:32.370" v="27"/>
      <pc:docMkLst>
        <pc:docMk/>
      </pc:docMkLst>
      <pc:sldChg chg="modSp">
        <pc:chgData name="Yun, Jane" userId="S::jby5229@psu.edu::94f5ed78-790a-4694-91e0-51e8a82ebc9c" providerId="AD" clId="Web-{DB26A23E-CCE3-7911-4EF2-1A25CAD7CD7B}" dt="2024-04-13T15:53:08.040" v="2" actId="20577"/>
        <pc:sldMkLst>
          <pc:docMk/>
          <pc:sldMk cId="3973538459" sldId="257"/>
        </pc:sldMkLst>
        <pc:spChg chg="mod">
          <ac:chgData name="Yun, Jane" userId="S::jby5229@psu.edu::94f5ed78-790a-4694-91e0-51e8a82ebc9c" providerId="AD" clId="Web-{DB26A23E-CCE3-7911-4EF2-1A25CAD7CD7B}" dt="2024-04-13T15:53:08.040" v="2" actId="20577"/>
          <ac:spMkLst>
            <pc:docMk/>
            <pc:sldMk cId="3973538459" sldId="257"/>
            <ac:spMk id="3" creationId="{7A7053D0-8E2E-B47B-C475-50BF78C79385}"/>
          </ac:spMkLst>
        </pc:spChg>
      </pc:sldChg>
      <pc:sldChg chg="modSp">
        <pc:chgData name="Yun, Jane" userId="S::jby5229@psu.edu::94f5ed78-790a-4694-91e0-51e8a82ebc9c" providerId="AD" clId="Web-{DB26A23E-CCE3-7911-4EF2-1A25CAD7CD7B}" dt="2024-04-13T15:53:41.791" v="3" actId="20577"/>
        <pc:sldMkLst>
          <pc:docMk/>
          <pc:sldMk cId="1650654775" sldId="259"/>
        </pc:sldMkLst>
        <pc:spChg chg="mod">
          <ac:chgData name="Yun, Jane" userId="S::jby5229@psu.edu::94f5ed78-790a-4694-91e0-51e8a82ebc9c" providerId="AD" clId="Web-{DB26A23E-CCE3-7911-4EF2-1A25CAD7CD7B}" dt="2024-04-13T15:53:41.791" v="3" actId="20577"/>
          <ac:spMkLst>
            <pc:docMk/>
            <pc:sldMk cId="1650654775" sldId="259"/>
            <ac:spMk id="2" creationId="{122E29D2-9234-3210-998C-FE5D1BE10E5B}"/>
          </ac:spMkLst>
        </pc:spChg>
      </pc:sldChg>
      <pc:sldChg chg="addSp delSp">
        <pc:chgData name="Yun, Jane" userId="S::jby5229@psu.edu::94f5ed78-790a-4694-91e0-51e8a82ebc9c" providerId="AD" clId="Web-{DB26A23E-CCE3-7911-4EF2-1A25CAD7CD7B}" dt="2024-04-13T15:54:20.463" v="21"/>
        <pc:sldMkLst>
          <pc:docMk/>
          <pc:sldMk cId="2719611509" sldId="262"/>
        </pc:sldMkLst>
        <pc:spChg chg="del">
          <ac:chgData name="Yun, Jane" userId="S::jby5229@psu.edu::94f5ed78-790a-4694-91e0-51e8a82ebc9c" providerId="AD" clId="Web-{DB26A23E-CCE3-7911-4EF2-1A25CAD7CD7B}" dt="2024-04-13T15:54:20.260" v="20"/>
          <ac:spMkLst>
            <pc:docMk/>
            <pc:sldMk cId="2719611509" sldId="262"/>
            <ac:spMk id="4" creationId="{0C5A8A58-327D-0489-0968-7A8E55BC268D}"/>
          </ac:spMkLst>
        </pc:spChg>
        <pc:spChg chg="add">
          <ac:chgData name="Yun, Jane" userId="S::jby5229@psu.edu::94f5ed78-790a-4694-91e0-51e8a82ebc9c" providerId="AD" clId="Web-{DB26A23E-CCE3-7911-4EF2-1A25CAD7CD7B}" dt="2024-04-13T15:54:20.463" v="21"/>
          <ac:spMkLst>
            <pc:docMk/>
            <pc:sldMk cId="2719611509" sldId="262"/>
            <ac:spMk id="6" creationId="{0958ED26-CB76-19E2-37F1-BA1905BFC316}"/>
          </ac:spMkLst>
        </pc:spChg>
      </pc:sldChg>
      <pc:sldChg chg="addSp delSp">
        <pc:chgData name="Yun, Jane" userId="S::jby5229@psu.edu::94f5ed78-790a-4694-91e0-51e8a82ebc9c" providerId="AD" clId="Web-{DB26A23E-CCE3-7911-4EF2-1A25CAD7CD7B}" dt="2024-04-13T15:54:08.104" v="15"/>
        <pc:sldMkLst>
          <pc:docMk/>
          <pc:sldMk cId="1859091650" sldId="263"/>
        </pc:sldMkLst>
        <pc:spChg chg="del">
          <ac:chgData name="Yun, Jane" userId="S::jby5229@psu.edu::94f5ed78-790a-4694-91e0-51e8a82ebc9c" providerId="AD" clId="Web-{DB26A23E-CCE3-7911-4EF2-1A25CAD7CD7B}" dt="2024-04-13T15:54:07.885" v="14"/>
          <ac:spMkLst>
            <pc:docMk/>
            <pc:sldMk cId="1859091650" sldId="263"/>
            <ac:spMk id="4" creationId="{0C5A8A58-327D-0489-0968-7A8E55BC268D}"/>
          </ac:spMkLst>
        </pc:spChg>
        <pc:spChg chg="add">
          <ac:chgData name="Yun, Jane" userId="S::jby5229@psu.edu::94f5ed78-790a-4694-91e0-51e8a82ebc9c" providerId="AD" clId="Web-{DB26A23E-CCE3-7911-4EF2-1A25CAD7CD7B}" dt="2024-04-13T15:54:08.104" v="15"/>
          <ac:spMkLst>
            <pc:docMk/>
            <pc:sldMk cId="1859091650" sldId="263"/>
            <ac:spMk id="6" creationId="{5B89BF10-B6A8-16BB-81B5-AEAC68037BAC}"/>
          </ac:spMkLst>
        </pc:spChg>
      </pc:sldChg>
      <pc:sldChg chg="modSp">
        <pc:chgData name="Yun, Jane" userId="S::jby5229@psu.edu::94f5ed78-790a-4694-91e0-51e8a82ebc9c" providerId="AD" clId="Web-{DB26A23E-CCE3-7911-4EF2-1A25CAD7CD7B}" dt="2024-04-13T15:53:49.369" v="5" actId="20577"/>
        <pc:sldMkLst>
          <pc:docMk/>
          <pc:sldMk cId="2989156567" sldId="268"/>
        </pc:sldMkLst>
        <pc:spChg chg="mod">
          <ac:chgData name="Yun, Jane" userId="S::jby5229@psu.edu::94f5ed78-790a-4694-91e0-51e8a82ebc9c" providerId="AD" clId="Web-{DB26A23E-CCE3-7911-4EF2-1A25CAD7CD7B}" dt="2024-04-13T15:53:49.369" v="5" actId="20577"/>
          <ac:spMkLst>
            <pc:docMk/>
            <pc:sldMk cId="2989156567" sldId="268"/>
            <ac:spMk id="4" creationId="{0C5A8A58-327D-0489-0968-7A8E55BC268D}"/>
          </ac:spMkLst>
        </pc:spChg>
      </pc:sldChg>
      <pc:sldChg chg="addSp delSp">
        <pc:chgData name="Yun, Jane" userId="S::jby5229@psu.edu::94f5ed78-790a-4694-91e0-51e8a82ebc9c" providerId="AD" clId="Web-{DB26A23E-CCE3-7911-4EF2-1A25CAD7CD7B}" dt="2024-04-13T15:54:14.213" v="17"/>
        <pc:sldMkLst>
          <pc:docMk/>
          <pc:sldMk cId="1802076303" sldId="271"/>
        </pc:sldMkLst>
        <pc:spChg chg="del">
          <ac:chgData name="Yun, Jane" userId="S::jby5229@psu.edu::94f5ed78-790a-4694-91e0-51e8a82ebc9c" providerId="AD" clId="Web-{DB26A23E-CCE3-7911-4EF2-1A25CAD7CD7B}" dt="2024-04-13T15:54:13.901" v="16"/>
          <ac:spMkLst>
            <pc:docMk/>
            <pc:sldMk cId="1802076303" sldId="271"/>
            <ac:spMk id="4" creationId="{0C5A8A58-327D-0489-0968-7A8E55BC268D}"/>
          </ac:spMkLst>
        </pc:spChg>
        <pc:spChg chg="add">
          <ac:chgData name="Yun, Jane" userId="S::jby5229@psu.edu::94f5ed78-790a-4694-91e0-51e8a82ebc9c" providerId="AD" clId="Web-{DB26A23E-CCE3-7911-4EF2-1A25CAD7CD7B}" dt="2024-04-13T15:54:14.213" v="17"/>
          <ac:spMkLst>
            <pc:docMk/>
            <pc:sldMk cId="1802076303" sldId="271"/>
            <ac:spMk id="6" creationId="{79A7A82A-CA1B-4148-1C5A-3B9A814D9BA5}"/>
          </ac:spMkLst>
        </pc:spChg>
      </pc:sldChg>
      <pc:sldChg chg="addSp delSp">
        <pc:chgData name="Yun, Jane" userId="S::jby5229@psu.edu::94f5ed78-790a-4694-91e0-51e8a82ebc9c" providerId="AD" clId="Web-{DB26A23E-CCE3-7911-4EF2-1A25CAD7CD7B}" dt="2024-04-13T15:54:17.385" v="19"/>
        <pc:sldMkLst>
          <pc:docMk/>
          <pc:sldMk cId="3839880383" sldId="272"/>
        </pc:sldMkLst>
        <pc:spChg chg="del">
          <ac:chgData name="Yun, Jane" userId="S::jby5229@psu.edu::94f5ed78-790a-4694-91e0-51e8a82ebc9c" providerId="AD" clId="Web-{DB26A23E-CCE3-7911-4EF2-1A25CAD7CD7B}" dt="2024-04-13T15:54:17.151" v="18"/>
          <ac:spMkLst>
            <pc:docMk/>
            <pc:sldMk cId="3839880383" sldId="272"/>
            <ac:spMk id="4" creationId="{0C5A8A58-327D-0489-0968-7A8E55BC268D}"/>
          </ac:spMkLst>
        </pc:spChg>
        <pc:spChg chg="add">
          <ac:chgData name="Yun, Jane" userId="S::jby5229@psu.edu::94f5ed78-790a-4694-91e0-51e8a82ebc9c" providerId="AD" clId="Web-{DB26A23E-CCE3-7911-4EF2-1A25CAD7CD7B}" dt="2024-04-13T15:54:17.385" v="19"/>
          <ac:spMkLst>
            <pc:docMk/>
            <pc:sldMk cId="3839880383" sldId="272"/>
            <ac:spMk id="6" creationId="{DD4BB7E2-136D-469E-DBA5-959CF69D5552}"/>
          </ac:spMkLst>
        </pc:spChg>
      </pc:sldChg>
      <pc:sldChg chg="addSp delSp">
        <pc:chgData name="Yun, Jane" userId="S::jby5229@psu.edu::94f5ed78-790a-4694-91e0-51e8a82ebc9c" providerId="AD" clId="Web-{DB26A23E-CCE3-7911-4EF2-1A25CAD7CD7B}" dt="2024-04-13T15:54:32.370" v="27"/>
        <pc:sldMkLst>
          <pc:docMk/>
          <pc:sldMk cId="2735645761" sldId="278"/>
        </pc:sldMkLst>
        <pc:spChg chg="del">
          <ac:chgData name="Yun, Jane" userId="S::jby5229@psu.edu::94f5ed78-790a-4694-91e0-51e8a82ebc9c" providerId="AD" clId="Web-{DB26A23E-CCE3-7911-4EF2-1A25CAD7CD7B}" dt="2024-04-13T15:54:32.151" v="26"/>
          <ac:spMkLst>
            <pc:docMk/>
            <pc:sldMk cId="2735645761" sldId="278"/>
            <ac:spMk id="4" creationId="{0C5A8A58-327D-0489-0968-7A8E55BC268D}"/>
          </ac:spMkLst>
        </pc:spChg>
        <pc:spChg chg="add">
          <ac:chgData name="Yun, Jane" userId="S::jby5229@psu.edu::94f5ed78-790a-4694-91e0-51e8a82ebc9c" providerId="AD" clId="Web-{DB26A23E-CCE3-7911-4EF2-1A25CAD7CD7B}" dt="2024-04-13T15:54:32.370" v="27"/>
          <ac:spMkLst>
            <pc:docMk/>
            <pc:sldMk cId="2735645761" sldId="278"/>
            <ac:spMk id="6" creationId="{BF486EED-041B-4664-0324-C0C51F0CD181}"/>
          </ac:spMkLst>
        </pc:spChg>
      </pc:sldChg>
      <pc:sldChg chg="addSp delSp">
        <pc:chgData name="Yun, Jane" userId="S::jby5229@psu.edu::94f5ed78-790a-4694-91e0-51e8a82ebc9c" providerId="AD" clId="Web-{DB26A23E-CCE3-7911-4EF2-1A25CAD7CD7B}" dt="2024-04-13T15:54:24.463" v="23"/>
        <pc:sldMkLst>
          <pc:docMk/>
          <pc:sldMk cId="105282891" sldId="281"/>
        </pc:sldMkLst>
        <pc:spChg chg="del">
          <ac:chgData name="Yun, Jane" userId="S::jby5229@psu.edu::94f5ed78-790a-4694-91e0-51e8a82ebc9c" providerId="AD" clId="Web-{DB26A23E-CCE3-7911-4EF2-1A25CAD7CD7B}" dt="2024-04-13T15:54:24.229" v="22"/>
          <ac:spMkLst>
            <pc:docMk/>
            <pc:sldMk cId="105282891" sldId="281"/>
            <ac:spMk id="4" creationId="{0C5A8A58-327D-0489-0968-7A8E55BC268D}"/>
          </ac:spMkLst>
        </pc:spChg>
        <pc:spChg chg="add">
          <ac:chgData name="Yun, Jane" userId="S::jby5229@psu.edu::94f5ed78-790a-4694-91e0-51e8a82ebc9c" providerId="AD" clId="Web-{DB26A23E-CCE3-7911-4EF2-1A25CAD7CD7B}" dt="2024-04-13T15:54:24.463" v="23"/>
          <ac:spMkLst>
            <pc:docMk/>
            <pc:sldMk cId="105282891" sldId="281"/>
            <ac:spMk id="6" creationId="{DABFD778-D147-CCEF-7FCB-B45F670CA4F6}"/>
          </ac:spMkLst>
        </pc:spChg>
      </pc:sldChg>
      <pc:sldChg chg="addSp delSp">
        <pc:chgData name="Yun, Jane" userId="S::jby5229@psu.edu::94f5ed78-790a-4694-91e0-51e8a82ebc9c" providerId="AD" clId="Web-{DB26A23E-CCE3-7911-4EF2-1A25CAD7CD7B}" dt="2024-04-13T15:54:27.557" v="25"/>
        <pc:sldMkLst>
          <pc:docMk/>
          <pc:sldMk cId="1787180316" sldId="282"/>
        </pc:sldMkLst>
        <pc:spChg chg="del">
          <ac:chgData name="Yun, Jane" userId="S::jby5229@psu.edu::94f5ed78-790a-4694-91e0-51e8a82ebc9c" providerId="AD" clId="Web-{DB26A23E-CCE3-7911-4EF2-1A25CAD7CD7B}" dt="2024-04-13T15:54:27.338" v="24"/>
          <ac:spMkLst>
            <pc:docMk/>
            <pc:sldMk cId="1787180316" sldId="282"/>
            <ac:spMk id="4" creationId="{0C5A8A58-327D-0489-0968-7A8E55BC268D}"/>
          </ac:spMkLst>
        </pc:spChg>
        <pc:spChg chg="add">
          <ac:chgData name="Yun, Jane" userId="S::jby5229@psu.edu::94f5ed78-790a-4694-91e0-51e8a82ebc9c" providerId="AD" clId="Web-{DB26A23E-CCE3-7911-4EF2-1A25CAD7CD7B}" dt="2024-04-13T15:54:27.557" v="25"/>
          <ac:spMkLst>
            <pc:docMk/>
            <pc:sldMk cId="1787180316" sldId="282"/>
            <ac:spMk id="6" creationId="{AC5DCED2-1D33-1F6A-C315-528758DB3B58}"/>
          </ac:spMkLst>
        </pc:spChg>
      </pc:sldChg>
      <pc:sldChg chg="addSp delSp">
        <pc:chgData name="Yun, Jane" userId="S::jby5229@psu.edu::94f5ed78-790a-4694-91e0-51e8a82ebc9c" providerId="AD" clId="Web-{DB26A23E-CCE3-7911-4EF2-1A25CAD7CD7B}" dt="2024-04-13T15:53:54.431" v="7"/>
        <pc:sldMkLst>
          <pc:docMk/>
          <pc:sldMk cId="1223973332" sldId="284"/>
        </pc:sldMkLst>
        <pc:spChg chg="del">
          <ac:chgData name="Yun, Jane" userId="S::jby5229@psu.edu::94f5ed78-790a-4694-91e0-51e8a82ebc9c" providerId="AD" clId="Web-{DB26A23E-CCE3-7911-4EF2-1A25CAD7CD7B}" dt="2024-04-13T15:53:54.197" v="6"/>
          <ac:spMkLst>
            <pc:docMk/>
            <pc:sldMk cId="1223973332" sldId="284"/>
            <ac:spMk id="4" creationId="{0C5A8A58-327D-0489-0968-7A8E55BC268D}"/>
          </ac:spMkLst>
        </pc:spChg>
        <pc:spChg chg="add">
          <ac:chgData name="Yun, Jane" userId="S::jby5229@psu.edu::94f5ed78-790a-4694-91e0-51e8a82ebc9c" providerId="AD" clId="Web-{DB26A23E-CCE3-7911-4EF2-1A25CAD7CD7B}" dt="2024-04-13T15:53:54.431" v="7"/>
          <ac:spMkLst>
            <pc:docMk/>
            <pc:sldMk cId="1223973332" sldId="284"/>
            <ac:spMk id="6" creationId="{5FD8DEF3-5B2D-C2E1-C7C8-3DA5E7C12BCC}"/>
          </ac:spMkLst>
        </pc:spChg>
      </pc:sldChg>
      <pc:sldChg chg="addSp delSp">
        <pc:chgData name="Yun, Jane" userId="S::jby5229@psu.edu::94f5ed78-790a-4694-91e0-51e8a82ebc9c" providerId="AD" clId="Web-{DB26A23E-CCE3-7911-4EF2-1A25CAD7CD7B}" dt="2024-04-13T15:53:57.635" v="9"/>
        <pc:sldMkLst>
          <pc:docMk/>
          <pc:sldMk cId="3217730150" sldId="285"/>
        </pc:sldMkLst>
        <pc:spChg chg="del">
          <ac:chgData name="Yun, Jane" userId="S::jby5229@psu.edu::94f5ed78-790a-4694-91e0-51e8a82ebc9c" providerId="AD" clId="Web-{DB26A23E-CCE3-7911-4EF2-1A25CAD7CD7B}" dt="2024-04-13T15:53:57.088" v="8"/>
          <ac:spMkLst>
            <pc:docMk/>
            <pc:sldMk cId="3217730150" sldId="285"/>
            <ac:spMk id="4" creationId="{0C5A8A58-327D-0489-0968-7A8E55BC268D}"/>
          </ac:spMkLst>
        </pc:spChg>
        <pc:spChg chg="add">
          <ac:chgData name="Yun, Jane" userId="S::jby5229@psu.edu::94f5ed78-790a-4694-91e0-51e8a82ebc9c" providerId="AD" clId="Web-{DB26A23E-CCE3-7911-4EF2-1A25CAD7CD7B}" dt="2024-04-13T15:53:57.635" v="9"/>
          <ac:spMkLst>
            <pc:docMk/>
            <pc:sldMk cId="3217730150" sldId="285"/>
            <ac:spMk id="6" creationId="{065FBED8-2660-3592-C767-F2BA81C3C28B}"/>
          </ac:spMkLst>
        </pc:spChg>
      </pc:sldChg>
      <pc:sldChg chg="addSp delSp">
        <pc:chgData name="Yun, Jane" userId="S::jby5229@psu.edu::94f5ed78-790a-4694-91e0-51e8a82ebc9c" providerId="AD" clId="Web-{DB26A23E-CCE3-7911-4EF2-1A25CAD7CD7B}" dt="2024-04-13T15:54:01.072" v="11"/>
        <pc:sldMkLst>
          <pc:docMk/>
          <pc:sldMk cId="799533471" sldId="286"/>
        </pc:sldMkLst>
        <pc:spChg chg="del">
          <ac:chgData name="Yun, Jane" userId="S::jby5229@psu.edu::94f5ed78-790a-4694-91e0-51e8a82ebc9c" providerId="AD" clId="Web-{DB26A23E-CCE3-7911-4EF2-1A25CAD7CD7B}" dt="2024-04-13T15:54:00.697" v="10"/>
          <ac:spMkLst>
            <pc:docMk/>
            <pc:sldMk cId="799533471" sldId="286"/>
            <ac:spMk id="4" creationId="{0C5A8A58-327D-0489-0968-7A8E55BC268D}"/>
          </ac:spMkLst>
        </pc:spChg>
        <pc:spChg chg="add">
          <ac:chgData name="Yun, Jane" userId="S::jby5229@psu.edu::94f5ed78-790a-4694-91e0-51e8a82ebc9c" providerId="AD" clId="Web-{DB26A23E-CCE3-7911-4EF2-1A25CAD7CD7B}" dt="2024-04-13T15:54:01.072" v="11"/>
          <ac:spMkLst>
            <pc:docMk/>
            <pc:sldMk cId="799533471" sldId="286"/>
            <ac:spMk id="6" creationId="{2C291DA7-0556-B021-64FD-623C69997511}"/>
          </ac:spMkLst>
        </pc:spChg>
      </pc:sldChg>
      <pc:sldChg chg="addSp delSp">
        <pc:chgData name="Yun, Jane" userId="S::jby5229@psu.edu::94f5ed78-790a-4694-91e0-51e8a82ebc9c" providerId="AD" clId="Web-{DB26A23E-CCE3-7911-4EF2-1A25CAD7CD7B}" dt="2024-04-13T15:54:03.729" v="13"/>
        <pc:sldMkLst>
          <pc:docMk/>
          <pc:sldMk cId="3991907944" sldId="287"/>
        </pc:sldMkLst>
        <pc:spChg chg="del">
          <ac:chgData name="Yun, Jane" userId="S::jby5229@psu.edu::94f5ed78-790a-4694-91e0-51e8a82ebc9c" providerId="AD" clId="Web-{DB26A23E-CCE3-7911-4EF2-1A25CAD7CD7B}" dt="2024-04-13T15:54:03.494" v="12"/>
          <ac:spMkLst>
            <pc:docMk/>
            <pc:sldMk cId="3991907944" sldId="287"/>
            <ac:spMk id="4" creationId="{0C5A8A58-327D-0489-0968-7A8E55BC268D}"/>
          </ac:spMkLst>
        </pc:spChg>
        <pc:spChg chg="add">
          <ac:chgData name="Yun, Jane" userId="S::jby5229@psu.edu::94f5ed78-790a-4694-91e0-51e8a82ebc9c" providerId="AD" clId="Web-{DB26A23E-CCE3-7911-4EF2-1A25CAD7CD7B}" dt="2024-04-13T15:54:03.729" v="13"/>
          <ac:spMkLst>
            <pc:docMk/>
            <pc:sldMk cId="3991907944" sldId="287"/>
            <ac:spMk id="6" creationId="{CDB918DA-72AA-31F1-B478-8D6603F1E1FA}"/>
          </ac:spMkLst>
        </pc:spChg>
      </pc:sldChg>
    </pc:docChg>
  </pc:docChgLst>
  <pc:docChgLst>
    <pc:chgData name="Guan, Shenrui" userId="S::sjg5418@psu.edu::9f60a0c1-012c-4666-a4e7-f921bf7cb152" providerId="AD" clId="Web-{1E0DE379-D8A0-9DF9-78A9-E609517E5995}"/>
    <pc:docChg chg="addSld delSld modSld sldOrd">
      <pc:chgData name="Guan, Shenrui" userId="S::sjg5418@psu.edu::9f60a0c1-012c-4666-a4e7-f921bf7cb152" providerId="AD" clId="Web-{1E0DE379-D8A0-9DF9-78A9-E609517E5995}" dt="2024-04-16T04:12:20.084" v="381" actId="20577"/>
      <pc:docMkLst>
        <pc:docMk/>
      </pc:docMkLst>
      <pc:sldChg chg="del">
        <pc:chgData name="Guan, Shenrui" userId="S::sjg5418@psu.edu::9f60a0c1-012c-4666-a4e7-f921bf7cb152" providerId="AD" clId="Web-{1E0DE379-D8A0-9DF9-78A9-E609517E5995}" dt="2024-04-16T04:11:26.146" v="364"/>
        <pc:sldMkLst>
          <pc:docMk/>
          <pc:sldMk cId="2989156567" sldId="268"/>
        </pc:sldMkLst>
      </pc:sldChg>
      <pc:sldChg chg="modSp">
        <pc:chgData name="Guan, Shenrui" userId="S::sjg5418@psu.edu::9f60a0c1-012c-4666-a4e7-f921bf7cb152" providerId="AD" clId="Web-{1E0DE379-D8A0-9DF9-78A9-E609517E5995}" dt="2024-04-16T03:48:26.083" v="147" actId="20577"/>
        <pc:sldMkLst>
          <pc:docMk/>
          <pc:sldMk cId="1024533978" sldId="280"/>
        </pc:sldMkLst>
        <pc:spChg chg="mod">
          <ac:chgData name="Guan, Shenrui" userId="S::sjg5418@psu.edu::9f60a0c1-012c-4666-a4e7-f921bf7cb152" providerId="AD" clId="Web-{1E0DE379-D8A0-9DF9-78A9-E609517E5995}" dt="2024-04-16T03:48:26.083" v="147" actId="20577"/>
          <ac:spMkLst>
            <pc:docMk/>
            <pc:sldMk cId="1024533978" sldId="280"/>
            <ac:spMk id="3" creationId="{7A7053D0-8E2E-B47B-C475-50BF78C79385}"/>
          </ac:spMkLst>
        </pc:spChg>
      </pc:sldChg>
      <pc:sldChg chg="del">
        <pc:chgData name="Guan, Shenrui" userId="S::sjg5418@psu.edu::9f60a0c1-012c-4666-a4e7-f921bf7cb152" providerId="AD" clId="Web-{1E0DE379-D8A0-9DF9-78A9-E609517E5995}" dt="2024-04-16T04:11:19.693" v="363"/>
        <pc:sldMkLst>
          <pc:docMk/>
          <pc:sldMk cId="1223973332" sldId="284"/>
        </pc:sldMkLst>
      </pc:sldChg>
      <pc:sldChg chg="addSp modSp">
        <pc:chgData name="Guan, Shenrui" userId="S::sjg5418@psu.edu::9f60a0c1-012c-4666-a4e7-f921bf7cb152" providerId="AD" clId="Web-{1E0DE379-D8A0-9DF9-78A9-E609517E5995}" dt="2024-04-16T04:02:14.662" v="269" actId="20577"/>
        <pc:sldMkLst>
          <pc:docMk/>
          <pc:sldMk cId="3217730150" sldId="285"/>
        </pc:sldMkLst>
        <pc:spChg chg="mod">
          <ac:chgData name="Guan, Shenrui" userId="S::sjg5418@psu.edu::9f60a0c1-012c-4666-a4e7-f921bf7cb152" providerId="AD" clId="Web-{1E0DE379-D8A0-9DF9-78A9-E609517E5995}" dt="2024-04-16T04:01:38.505" v="257" actId="14100"/>
          <ac:spMkLst>
            <pc:docMk/>
            <pc:sldMk cId="3217730150" sldId="285"/>
            <ac:spMk id="3" creationId="{7A7053D0-8E2E-B47B-C475-50BF78C79385}"/>
          </ac:spMkLst>
        </pc:spChg>
        <pc:spChg chg="mod">
          <ac:chgData name="Guan, Shenrui" userId="S::sjg5418@psu.edu::9f60a0c1-012c-4666-a4e7-f921bf7cb152" providerId="AD" clId="Web-{1E0DE379-D8A0-9DF9-78A9-E609517E5995}" dt="2024-04-16T04:02:14.662" v="269" actId="20577"/>
          <ac:spMkLst>
            <pc:docMk/>
            <pc:sldMk cId="3217730150" sldId="285"/>
            <ac:spMk id="5" creationId="{266D9D7F-B7E0-0161-64F5-922E9FE4CF24}"/>
          </ac:spMkLst>
        </pc:spChg>
        <pc:picChg chg="add mod">
          <ac:chgData name="Guan, Shenrui" userId="S::sjg5418@psu.edu::9f60a0c1-012c-4666-a4e7-f921bf7cb152" providerId="AD" clId="Web-{1E0DE379-D8A0-9DF9-78A9-E609517E5995}" dt="2024-04-16T04:02:06.115" v="263" actId="1076"/>
          <ac:picMkLst>
            <pc:docMk/>
            <pc:sldMk cId="3217730150" sldId="285"/>
            <ac:picMk id="4" creationId="{5740E44C-0CF3-AB76-D919-0649B96787EA}"/>
          </ac:picMkLst>
        </pc:picChg>
        <pc:picChg chg="add mod">
          <ac:chgData name="Guan, Shenrui" userId="S::sjg5418@psu.edu::9f60a0c1-012c-4666-a4e7-f921bf7cb152" providerId="AD" clId="Web-{1E0DE379-D8A0-9DF9-78A9-E609517E5995}" dt="2024-04-16T04:02:04.427" v="262" actId="14100"/>
          <ac:picMkLst>
            <pc:docMk/>
            <pc:sldMk cId="3217730150" sldId="285"/>
            <ac:picMk id="7" creationId="{A090B8EF-3DEA-1D7D-BB6C-126E3D88EFA0}"/>
          </ac:picMkLst>
        </pc:picChg>
      </pc:sldChg>
      <pc:sldChg chg="addSp modSp ord">
        <pc:chgData name="Guan, Shenrui" userId="S::sjg5418@psu.edu::9f60a0c1-012c-4666-a4e7-f921bf7cb152" providerId="AD" clId="Web-{1E0DE379-D8A0-9DF9-78A9-E609517E5995}" dt="2024-04-16T03:58:31.568" v="222" actId="20577"/>
        <pc:sldMkLst>
          <pc:docMk/>
          <pc:sldMk cId="799533471" sldId="286"/>
        </pc:sldMkLst>
        <pc:spChg chg="mod">
          <ac:chgData name="Guan, Shenrui" userId="S::sjg5418@psu.edu::9f60a0c1-012c-4666-a4e7-f921bf7cb152" providerId="AD" clId="Web-{1E0DE379-D8A0-9DF9-78A9-E609517E5995}" dt="2024-04-16T03:42:57.379" v="143" actId="20577"/>
          <ac:spMkLst>
            <pc:docMk/>
            <pc:sldMk cId="799533471" sldId="286"/>
            <ac:spMk id="3" creationId="{7A7053D0-8E2E-B47B-C475-50BF78C79385}"/>
          </ac:spMkLst>
        </pc:spChg>
        <pc:spChg chg="add mod">
          <ac:chgData name="Guan, Shenrui" userId="S::sjg5418@psu.edu::9f60a0c1-012c-4666-a4e7-f921bf7cb152" providerId="AD" clId="Web-{1E0DE379-D8A0-9DF9-78A9-E609517E5995}" dt="2024-04-16T03:58:31.568" v="222" actId="20577"/>
          <ac:spMkLst>
            <pc:docMk/>
            <pc:sldMk cId="799533471" sldId="286"/>
            <ac:spMk id="7" creationId="{53193DEE-958C-889A-811A-0412B8F0DFC2}"/>
          </ac:spMkLst>
        </pc:spChg>
        <pc:picChg chg="add mod">
          <ac:chgData name="Guan, Shenrui" userId="S::sjg5418@psu.edu::9f60a0c1-012c-4666-a4e7-f921bf7cb152" providerId="AD" clId="Web-{1E0DE379-D8A0-9DF9-78A9-E609517E5995}" dt="2024-04-16T03:51:46.177" v="149" actId="1076"/>
          <ac:picMkLst>
            <pc:docMk/>
            <pc:sldMk cId="799533471" sldId="286"/>
            <ac:picMk id="4" creationId="{D59990F5-2A0D-1616-4E87-6342BFBAEE78}"/>
          </ac:picMkLst>
        </pc:picChg>
      </pc:sldChg>
      <pc:sldChg chg="addSp modSp">
        <pc:chgData name="Guan, Shenrui" userId="S::sjg5418@psu.edu::9f60a0c1-012c-4666-a4e7-f921bf7cb152" providerId="AD" clId="Web-{1E0DE379-D8A0-9DF9-78A9-E609517E5995}" dt="2024-04-16T03:37:31.473" v="103" actId="1076"/>
        <pc:sldMkLst>
          <pc:docMk/>
          <pc:sldMk cId="3991907944" sldId="287"/>
        </pc:sldMkLst>
        <pc:spChg chg="mod">
          <ac:chgData name="Guan, Shenrui" userId="S::sjg5418@psu.edu::9f60a0c1-012c-4666-a4e7-f921bf7cb152" providerId="AD" clId="Web-{1E0DE379-D8A0-9DF9-78A9-E609517E5995}" dt="2024-04-16T03:35:57.895" v="98" actId="20577"/>
          <ac:spMkLst>
            <pc:docMk/>
            <pc:sldMk cId="3991907944" sldId="287"/>
            <ac:spMk id="3" creationId="{7A7053D0-8E2E-B47B-C475-50BF78C79385}"/>
          </ac:spMkLst>
        </pc:spChg>
        <pc:picChg chg="add mod">
          <ac:chgData name="Guan, Shenrui" userId="S::sjg5418@psu.edu::9f60a0c1-012c-4666-a4e7-f921bf7cb152" providerId="AD" clId="Web-{1E0DE379-D8A0-9DF9-78A9-E609517E5995}" dt="2024-04-16T03:37:31.473" v="103" actId="1076"/>
          <ac:picMkLst>
            <pc:docMk/>
            <pc:sldMk cId="3991907944" sldId="287"/>
            <ac:picMk id="4" creationId="{0807F851-60B5-068E-526D-C47E1131311F}"/>
          </ac:picMkLst>
        </pc:picChg>
        <pc:picChg chg="add mod">
          <ac:chgData name="Guan, Shenrui" userId="S::sjg5418@psu.edu::9f60a0c1-012c-4666-a4e7-f921bf7cb152" providerId="AD" clId="Web-{1E0DE379-D8A0-9DF9-78A9-E609517E5995}" dt="2024-04-16T03:37:27.082" v="102" actId="1076"/>
          <ac:picMkLst>
            <pc:docMk/>
            <pc:sldMk cId="3991907944" sldId="287"/>
            <ac:picMk id="7" creationId="{8BA059A7-5AD9-570C-163C-EB3F9C5478DF}"/>
          </ac:picMkLst>
        </pc:picChg>
      </pc:sldChg>
      <pc:sldChg chg="modSp">
        <pc:chgData name="Guan, Shenrui" userId="S::sjg5418@psu.edu::9f60a0c1-012c-4666-a4e7-f921bf7cb152" providerId="AD" clId="Web-{1E0DE379-D8A0-9DF9-78A9-E609517E5995}" dt="2024-04-16T04:12:20.084" v="381" actId="20577"/>
        <pc:sldMkLst>
          <pc:docMk/>
          <pc:sldMk cId="2012475951" sldId="306"/>
        </pc:sldMkLst>
        <pc:spChg chg="mod">
          <ac:chgData name="Guan, Shenrui" userId="S::sjg5418@psu.edu::9f60a0c1-012c-4666-a4e7-f921bf7cb152" providerId="AD" clId="Web-{1E0DE379-D8A0-9DF9-78A9-E609517E5995}" dt="2024-04-16T04:12:20.084" v="381" actId="20577"/>
          <ac:spMkLst>
            <pc:docMk/>
            <pc:sldMk cId="2012475951" sldId="306"/>
            <ac:spMk id="3" creationId="{681BA447-8C0F-2667-651B-66730C4C7BA1}"/>
          </ac:spMkLst>
        </pc:spChg>
      </pc:sldChg>
      <pc:sldChg chg="new del">
        <pc:chgData name="Guan, Shenrui" userId="S::sjg5418@psu.edu::9f60a0c1-012c-4666-a4e7-f921bf7cb152" providerId="AD" clId="Web-{1E0DE379-D8A0-9DF9-78A9-E609517E5995}" dt="2024-04-16T03:37:54.692" v="105"/>
        <pc:sldMkLst>
          <pc:docMk/>
          <pc:sldMk cId="2908092888" sldId="307"/>
        </pc:sldMkLst>
      </pc:sldChg>
      <pc:sldChg chg="add del ord replId">
        <pc:chgData name="Guan, Shenrui" userId="S::sjg5418@psu.edu::9f60a0c1-012c-4666-a4e7-f921bf7cb152" providerId="AD" clId="Web-{1E0DE379-D8A0-9DF9-78A9-E609517E5995}" dt="2024-04-16T03:42:48.911" v="142"/>
        <pc:sldMkLst>
          <pc:docMk/>
          <pc:sldMk cId="4262123732" sldId="307"/>
        </pc:sldMkLst>
      </pc:sldChg>
      <pc:sldChg chg="addSp delSp modSp add ord replId">
        <pc:chgData name="Guan, Shenrui" userId="S::sjg5418@psu.edu::9f60a0c1-012c-4666-a4e7-f921bf7cb152" providerId="AD" clId="Web-{1E0DE379-D8A0-9DF9-78A9-E609517E5995}" dt="2024-04-16T03:41:53.379" v="141" actId="14100"/>
        <pc:sldMkLst>
          <pc:docMk/>
          <pc:sldMk cId="2732631931" sldId="308"/>
        </pc:sldMkLst>
        <pc:spChg chg="mod">
          <ac:chgData name="Guan, Shenrui" userId="S::sjg5418@psu.edu::9f60a0c1-012c-4666-a4e7-f921bf7cb152" providerId="AD" clId="Web-{1E0DE379-D8A0-9DF9-78A9-E609517E5995}" dt="2024-04-16T03:39:14.504" v="128" actId="1076"/>
          <ac:spMkLst>
            <pc:docMk/>
            <pc:sldMk cId="2732631931" sldId="308"/>
            <ac:spMk id="2" creationId="{122E29D2-9234-3210-998C-FE5D1BE10E5B}"/>
          </ac:spMkLst>
        </pc:spChg>
        <pc:spChg chg="mod">
          <ac:chgData name="Guan, Shenrui" userId="S::sjg5418@psu.edu::9f60a0c1-012c-4666-a4e7-f921bf7cb152" providerId="AD" clId="Web-{1E0DE379-D8A0-9DF9-78A9-E609517E5995}" dt="2024-04-16T03:39:56.676" v="131" actId="20577"/>
          <ac:spMkLst>
            <pc:docMk/>
            <pc:sldMk cId="2732631931" sldId="308"/>
            <ac:spMk id="3" creationId="{7A7053D0-8E2E-B47B-C475-50BF78C79385}"/>
          </ac:spMkLst>
        </pc:spChg>
        <pc:picChg chg="del">
          <ac:chgData name="Guan, Shenrui" userId="S::sjg5418@psu.edu::9f60a0c1-012c-4666-a4e7-f921bf7cb152" providerId="AD" clId="Web-{1E0DE379-D8A0-9DF9-78A9-E609517E5995}" dt="2024-04-16T03:39:04.379" v="126"/>
          <ac:picMkLst>
            <pc:docMk/>
            <pc:sldMk cId="2732631931" sldId="308"/>
            <ac:picMk id="4" creationId="{0807F851-60B5-068E-526D-C47E1131311F}"/>
          </ac:picMkLst>
        </pc:picChg>
        <pc:picChg chg="del">
          <ac:chgData name="Guan, Shenrui" userId="S::sjg5418@psu.edu::9f60a0c1-012c-4666-a4e7-f921bf7cb152" providerId="AD" clId="Web-{1E0DE379-D8A0-9DF9-78A9-E609517E5995}" dt="2024-04-16T03:39:02.082" v="125"/>
          <ac:picMkLst>
            <pc:docMk/>
            <pc:sldMk cId="2732631931" sldId="308"/>
            <ac:picMk id="7" creationId="{8BA059A7-5AD9-570C-163C-EB3F9C5478DF}"/>
          </ac:picMkLst>
        </pc:picChg>
        <pc:picChg chg="add mod">
          <ac:chgData name="Guan, Shenrui" userId="S::sjg5418@psu.edu::9f60a0c1-012c-4666-a4e7-f921bf7cb152" providerId="AD" clId="Web-{1E0DE379-D8A0-9DF9-78A9-E609517E5995}" dt="2024-04-16T03:41:37.707" v="137" actId="1076"/>
          <ac:picMkLst>
            <pc:docMk/>
            <pc:sldMk cId="2732631931" sldId="308"/>
            <ac:picMk id="8" creationId="{681E6FF2-6CF1-4778-9237-7963CF5E13D3}"/>
          </ac:picMkLst>
        </pc:picChg>
        <pc:picChg chg="add mod">
          <ac:chgData name="Guan, Shenrui" userId="S::sjg5418@psu.edu::9f60a0c1-012c-4666-a4e7-f921bf7cb152" providerId="AD" clId="Web-{1E0DE379-D8A0-9DF9-78A9-E609517E5995}" dt="2024-04-16T03:41:53.379" v="141" actId="14100"/>
          <ac:picMkLst>
            <pc:docMk/>
            <pc:sldMk cId="2732631931" sldId="308"/>
            <ac:picMk id="9" creationId="{6E1DA66B-1CF1-6807-C6FA-DCEFA3CB6C12}"/>
          </ac:picMkLst>
        </pc:picChg>
      </pc:sldChg>
      <pc:sldChg chg="addSp modSp add replId">
        <pc:chgData name="Guan, Shenrui" userId="S::sjg5418@psu.edu::9f60a0c1-012c-4666-a4e7-f921bf7cb152" providerId="AD" clId="Web-{1E0DE379-D8A0-9DF9-78A9-E609517E5995}" dt="2024-04-16T04:03:54.974" v="288" actId="14100"/>
        <pc:sldMkLst>
          <pc:docMk/>
          <pc:sldMk cId="1639752861" sldId="309"/>
        </pc:sldMkLst>
        <pc:spChg chg="mod">
          <ac:chgData name="Guan, Shenrui" userId="S::sjg5418@psu.edu::9f60a0c1-012c-4666-a4e7-f921bf7cb152" providerId="AD" clId="Web-{1E0DE379-D8A0-9DF9-78A9-E609517E5995}" dt="2024-04-16T04:03:35.052" v="285" actId="14100"/>
          <ac:spMkLst>
            <pc:docMk/>
            <pc:sldMk cId="1639752861" sldId="309"/>
            <ac:spMk id="3" creationId="{7A7053D0-8E2E-B47B-C475-50BF78C79385}"/>
          </ac:spMkLst>
        </pc:spChg>
        <pc:spChg chg="mod">
          <ac:chgData name="Guan, Shenrui" userId="S::sjg5418@psu.edu::9f60a0c1-012c-4666-a4e7-f921bf7cb152" providerId="AD" clId="Web-{1E0DE379-D8A0-9DF9-78A9-E609517E5995}" dt="2024-04-16T04:02:22.224" v="272" actId="20577"/>
          <ac:spMkLst>
            <pc:docMk/>
            <pc:sldMk cId="1639752861" sldId="309"/>
            <ac:spMk id="5" creationId="{266D9D7F-B7E0-0161-64F5-922E9FE4CF24}"/>
          </ac:spMkLst>
        </pc:spChg>
        <pc:picChg chg="add mod">
          <ac:chgData name="Guan, Shenrui" userId="S::sjg5418@psu.edu::9f60a0c1-012c-4666-a4e7-f921bf7cb152" providerId="AD" clId="Web-{1E0DE379-D8A0-9DF9-78A9-E609517E5995}" dt="2024-04-16T04:03:37.287" v="286" actId="1076"/>
          <ac:picMkLst>
            <pc:docMk/>
            <pc:sldMk cId="1639752861" sldId="309"/>
            <ac:picMk id="4" creationId="{8D097C32-3CB8-9147-F5CB-0F43CBE023B4}"/>
          </ac:picMkLst>
        </pc:picChg>
        <pc:picChg chg="add mod">
          <ac:chgData name="Guan, Shenrui" userId="S::sjg5418@psu.edu::9f60a0c1-012c-4666-a4e7-f921bf7cb152" providerId="AD" clId="Web-{1E0DE379-D8A0-9DF9-78A9-E609517E5995}" dt="2024-04-16T04:03:54.974" v="288" actId="14100"/>
          <ac:picMkLst>
            <pc:docMk/>
            <pc:sldMk cId="1639752861" sldId="309"/>
            <ac:picMk id="7" creationId="{8DDB1699-870B-51D3-75F5-34BFACF26B46}"/>
          </ac:picMkLst>
        </pc:picChg>
      </pc:sldChg>
      <pc:sldChg chg="addSp delSp modSp add replId">
        <pc:chgData name="Guan, Shenrui" userId="S::sjg5418@psu.edu::9f60a0c1-012c-4666-a4e7-f921bf7cb152" providerId="AD" clId="Web-{1E0DE379-D8A0-9DF9-78A9-E609517E5995}" dt="2024-04-16T04:08:15.724" v="339" actId="1076"/>
        <pc:sldMkLst>
          <pc:docMk/>
          <pc:sldMk cId="2045345141" sldId="310"/>
        </pc:sldMkLst>
        <pc:spChg chg="del mod">
          <ac:chgData name="Guan, Shenrui" userId="S::sjg5418@psu.edu::9f60a0c1-012c-4666-a4e7-f921bf7cb152" providerId="AD" clId="Web-{1E0DE379-D8A0-9DF9-78A9-E609517E5995}" dt="2024-04-16T04:04:49.177" v="295"/>
          <ac:spMkLst>
            <pc:docMk/>
            <pc:sldMk cId="2045345141" sldId="310"/>
            <ac:spMk id="3" creationId="{7A7053D0-8E2E-B47B-C475-50BF78C79385}"/>
          </ac:spMkLst>
        </pc:spChg>
        <pc:spChg chg="add mod">
          <ac:chgData name="Guan, Shenrui" userId="S::sjg5418@psu.edu::9f60a0c1-012c-4666-a4e7-f921bf7cb152" providerId="AD" clId="Web-{1E0DE379-D8A0-9DF9-78A9-E609517E5995}" dt="2024-04-16T04:07:20.802" v="334" actId="20577"/>
          <ac:spMkLst>
            <pc:docMk/>
            <pc:sldMk cId="2045345141" sldId="310"/>
            <ac:spMk id="7" creationId="{765E13E5-FEA9-C9C6-0043-434E85DFD4A2}"/>
          </ac:spMkLst>
        </pc:spChg>
        <pc:spChg chg="add del mod">
          <ac:chgData name="Guan, Shenrui" userId="S::sjg5418@psu.edu::9f60a0c1-012c-4666-a4e7-f921bf7cb152" providerId="AD" clId="Web-{1E0DE379-D8A0-9DF9-78A9-E609517E5995}" dt="2024-04-16T04:06:11.209" v="320"/>
          <ac:spMkLst>
            <pc:docMk/>
            <pc:sldMk cId="2045345141" sldId="310"/>
            <ac:spMk id="8" creationId="{7A7053D0-8E2E-B47B-C475-50BF78C79385}"/>
          </ac:spMkLst>
        </pc:spChg>
        <pc:spChg chg="add del">
          <ac:chgData name="Guan, Shenrui" userId="S::sjg5418@psu.edu::9f60a0c1-012c-4666-a4e7-f921bf7cb152" providerId="AD" clId="Web-{1E0DE379-D8A0-9DF9-78A9-E609517E5995}" dt="2024-04-16T04:05:09.474" v="298"/>
          <ac:spMkLst>
            <pc:docMk/>
            <pc:sldMk cId="2045345141" sldId="310"/>
            <ac:spMk id="9" creationId="{7A7053D0-8E2E-B47B-C475-50BF78C79385}"/>
          </ac:spMkLst>
        </pc:spChg>
        <pc:picChg chg="add mod">
          <ac:chgData name="Guan, Shenrui" userId="S::sjg5418@psu.edu::9f60a0c1-012c-4666-a4e7-f921bf7cb152" providerId="AD" clId="Web-{1E0DE379-D8A0-9DF9-78A9-E609517E5995}" dt="2024-04-16T04:05:47.240" v="312" actId="1076"/>
          <ac:picMkLst>
            <pc:docMk/>
            <pc:sldMk cId="2045345141" sldId="310"/>
            <ac:picMk id="10" creationId="{530D06E7-95BA-73F9-3CF0-D16A0894B7C1}"/>
          </ac:picMkLst>
        </pc:picChg>
        <pc:picChg chg="add mod">
          <ac:chgData name="Guan, Shenrui" userId="S::sjg5418@psu.edu::9f60a0c1-012c-4666-a4e7-f921bf7cb152" providerId="AD" clId="Web-{1E0DE379-D8A0-9DF9-78A9-E609517E5995}" dt="2024-04-16T04:07:00.474" v="330" actId="1076"/>
          <ac:picMkLst>
            <pc:docMk/>
            <pc:sldMk cId="2045345141" sldId="310"/>
            <ac:picMk id="11" creationId="{A8D26BA4-71A5-ECF0-C182-CFBF80DADBA5}"/>
          </ac:picMkLst>
        </pc:picChg>
        <pc:picChg chg="add mod">
          <ac:chgData name="Guan, Shenrui" userId="S::sjg5418@psu.edu::9f60a0c1-012c-4666-a4e7-f921bf7cb152" providerId="AD" clId="Web-{1E0DE379-D8A0-9DF9-78A9-E609517E5995}" dt="2024-04-16T04:08:15.724" v="339" actId="1076"/>
          <ac:picMkLst>
            <pc:docMk/>
            <pc:sldMk cId="2045345141" sldId="310"/>
            <ac:picMk id="12" creationId="{A24B0D65-016A-DDF1-6E5D-3D9E825E5066}"/>
          </ac:picMkLst>
        </pc:picChg>
      </pc:sldChg>
      <pc:sldChg chg="add del replId">
        <pc:chgData name="Guan, Shenrui" userId="S::sjg5418@psu.edu::9f60a0c1-012c-4666-a4e7-f921bf7cb152" providerId="AD" clId="Web-{1E0DE379-D8A0-9DF9-78A9-E609517E5995}" dt="2024-04-16T04:08:34.615" v="342"/>
        <pc:sldMkLst>
          <pc:docMk/>
          <pc:sldMk cId="1475042357" sldId="311"/>
        </pc:sldMkLst>
      </pc:sldChg>
      <pc:sldChg chg="addSp delSp modSp add replId">
        <pc:chgData name="Guan, Shenrui" userId="S::sjg5418@psu.edu::9f60a0c1-012c-4666-a4e7-f921bf7cb152" providerId="AD" clId="Web-{1E0DE379-D8A0-9DF9-78A9-E609517E5995}" dt="2024-04-16T04:11:06.240" v="362" actId="14100"/>
        <pc:sldMkLst>
          <pc:docMk/>
          <pc:sldMk cId="2223450275" sldId="311"/>
        </pc:sldMkLst>
        <pc:spChg chg="mod">
          <ac:chgData name="Guan, Shenrui" userId="S::sjg5418@psu.edu::9f60a0c1-012c-4666-a4e7-f921bf7cb152" providerId="AD" clId="Web-{1E0DE379-D8A0-9DF9-78A9-E609517E5995}" dt="2024-04-16T04:09:08.802" v="353" actId="20577"/>
          <ac:spMkLst>
            <pc:docMk/>
            <pc:sldMk cId="2223450275" sldId="311"/>
            <ac:spMk id="7" creationId="{765E13E5-FEA9-C9C6-0043-434E85DFD4A2}"/>
          </ac:spMkLst>
        </pc:spChg>
        <pc:picChg chg="add mod">
          <ac:chgData name="Guan, Shenrui" userId="S::sjg5418@psu.edu::9f60a0c1-012c-4666-a4e7-f921bf7cb152" providerId="AD" clId="Web-{1E0DE379-D8A0-9DF9-78A9-E609517E5995}" dt="2024-04-16T04:11:03.178" v="361" actId="1076"/>
          <ac:picMkLst>
            <pc:docMk/>
            <pc:sldMk cId="2223450275" sldId="311"/>
            <ac:picMk id="3" creationId="{09668CC3-110B-9E22-9D8D-4286C0CCC6AE}"/>
          </ac:picMkLst>
        </pc:picChg>
        <pc:picChg chg="add mod">
          <ac:chgData name="Guan, Shenrui" userId="S::sjg5418@psu.edu::9f60a0c1-012c-4666-a4e7-f921bf7cb152" providerId="AD" clId="Web-{1E0DE379-D8A0-9DF9-78A9-E609517E5995}" dt="2024-04-16T04:11:06.240" v="362" actId="14100"/>
          <ac:picMkLst>
            <pc:docMk/>
            <pc:sldMk cId="2223450275" sldId="311"/>
            <ac:picMk id="4" creationId="{818DCF7D-6A82-B312-D495-51C6EA88E388}"/>
          </ac:picMkLst>
        </pc:picChg>
        <pc:picChg chg="del">
          <ac:chgData name="Guan, Shenrui" userId="S::sjg5418@psu.edu::9f60a0c1-012c-4666-a4e7-f921bf7cb152" providerId="AD" clId="Web-{1E0DE379-D8A0-9DF9-78A9-E609517E5995}" dt="2024-04-16T04:08:45.006" v="345"/>
          <ac:picMkLst>
            <pc:docMk/>
            <pc:sldMk cId="2223450275" sldId="311"/>
            <ac:picMk id="10" creationId="{530D06E7-95BA-73F9-3CF0-D16A0894B7C1}"/>
          </ac:picMkLst>
        </pc:picChg>
        <pc:picChg chg="del">
          <ac:chgData name="Guan, Shenrui" userId="S::sjg5418@psu.edu::9f60a0c1-012c-4666-a4e7-f921bf7cb152" providerId="AD" clId="Web-{1E0DE379-D8A0-9DF9-78A9-E609517E5995}" dt="2024-04-16T04:08:47.162" v="346"/>
          <ac:picMkLst>
            <pc:docMk/>
            <pc:sldMk cId="2223450275" sldId="311"/>
            <ac:picMk id="11" creationId="{A8D26BA4-71A5-ECF0-C182-CFBF80DADBA5}"/>
          </ac:picMkLst>
        </pc:picChg>
        <pc:picChg chg="del">
          <ac:chgData name="Guan, Shenrui" userId="S::sjg5418@psu.edu::9f60a0c1-012c-4666-a4e7-f921bf7cb152" providerId="AD" clId="Web-{1E0DE379-D8A0-9DF9-78A9-E609517E5995}" dt="2024-04-16T04:08:49.240" v="347"/>
          <ac:picMkLst>
            <pc:docMk/>
            <pc:sldMk cId="2223450275" sldId="311"/>
            <ac:picMk id="12" creationId="{A24B0D65-016A-DDF1-6E5D-3D9E825E5066}"/>
          </ac:picMkLst>
        </pc:picChg>
      </pc:sldChg>
      <pc:sldChg chg="add del replId">
        <pc:chgData name="Guan, Shenrui" userId="S::sjg5418@psu.edu::9f60a0c1-012c-4666-a4e7-f921bf7cb152" providerId="AD" clId="Web-{1E0DE379-D8A0-9DF9-78A9-E609517E5995}" dt="2024-04-16T04:08:34.615" v="343"/>
        <pc:sldMkLst>
          <pc:docMk/>
          <pc:sldMk cId="3651100263" sldId="312"/>
        </pc:sldMkLst>
      </pc:sldChg>
    </pc:docChg>
  </pc:docChgLst>
  <pc:docChgLst>
    <pc:chgData name="Yun, Jane" userId="S::jby5229@psu.edu::94f5ed78-790a-4694-91e0-51e8a82ebc9c" providerId="AD" clId="Web-{4C837A6F-6FC8-FBB6-EC19-A47FDD9AE413}"/>
    <pc:docChg chg="addSld delSld modSld sldOrd">
      <pc:chgData name="Yun, Jane" userId="S::jby5229@psu.edu::94f5ed78-790a-4694-91e0-51e8a82ebc9c" providerId="AD" clId="Web-{4C837A6F-6FC8-FBB6-EC19-A47FDD9AE413}" dt="2024-04-16T02:34:10.632" v="954" actId="1076"/>
      <pc:docMkLst>
        <pc:docMk/>
      </pc:docMkLst>
      <pc:sldChg chg="del">
        <pc:chgData name="Yun, Jane" userId="S::jby5229@psu.edu::94f5ed78-790a-4694-91e0-51e8a82ebc9c" providerId="AD" clId="Web-{4C837A6F-6FC8-FBB6-EC19-A47FDD9AE413}" dt="2024-04-16T01:52:15.082" v="236"/>
        <pc:sldMkLst>
          <pc:docMk/>
          <pc:sldMk cId="3330707327" sldId="260"/>
        </pc:sldMkLst>
      </pc:sldChg>
      <pc:sldChg chg="del">
        <pc:chgData name="Yun, Jane" userId="S::jby5229@psu.edu::94f5ed78-790a-4694-91e0-51e8a82ebc9c" providerId="AD" clId="Web-{4C837A6F-6FC8-FBB6-EC19-A47FDD9AE413}" dt="2024-04-16T02:01:21.556" v="644"/>
        <pc:sldMkLst>
          <pc:docMk/>
          <pc:sldMk cId="2719611509" sldId="262"/>
        </pc:sldMkLst>
      </pc:sldChg>
      <pc:sldChg chg="modSp del">
        <pc:chgData name="Yun, Jane" userId="S::jby5229@psu.edu::94f5ed78-790a-4694-91e0-51e8a82ebc9c" providerId="AD" clId="Web-{4C837A6F-6FC8-FBB6-EC19-A47FDD9AE413}" dt="2024-04-16T02:03:00.810" v="671"/>
        <pc:sldMkLst>
          <pc:docMk/>
          <pc:sldMk cId="3839880383" sldId="272"/>
        </pc:sldMkLst>
        <pc:spChg chg="mod">
          <ac:chgData name="Yun, Jane" userId="S::jby5229@psu.edu::94f5ed78-790a-4694-91e0-51e8a82ebc9c" providerId="AD" clId="Web-{4C837A6F-6FC8-FBB6-EC19-A47FDD9AE413}" dt="2024-04-16T01:52:58.990" v="242" actId="14100"/>
          <ac:spMkLst>
            <pc:docMk/>
            <pc:sldMk cId="3839880383" sldId="272"/>
            <ac:spMk id="3" creationId="{7A7053D0-8E2E-B47B-C475-50BF78C79385}"/>
          </ac:spMkLst>
        </pc:spChg>
        <pc:picChg chg="mod">
          <ac:chgData name="Yun, Jane" userId="S::jby5229@psu.edu::94f5ed78-790a-4694-91e0-51e8a82ebc9c" providerId="AD" clId="Web-{4C837A6F-6FC8-FBB6-EC19-A47FDD9AE413}" dt="2024-04-16T01:52:58.990" v="241" actId="14100"/>
          <ac:picMkLst>
            <pc:docMk/>
            <pc:sldMk cId="3839880383" sldId="272"/>
            <ac:picMk id="11" creationId="{3A00598D-E8D0-05D6-AB43-812BD2BB5E8A}"/>
          </ac:picMkLst>
        </pc:picChg>
      </pc:sldChg>
      <pc:sldChg chg="modSp">
        <pc:chgData name="Yun, Jane" userId="S::jby5229@psu.edu::94f5ed78-790a-4694-91e0-51e8a82ebc9c" providerId="AD" clId="Web-{4C837A6F-6FC8-FBB6-EC19-A47FDD9AE413}" dt="2024-04-16T02:28:20.587" v="932" actId="20577"/>
        <pc:sldMkLst>
          <pc:docMk/>
          <pc:sldMk cId="105282891" sldId="281"/>
        </pc:sldMkLst>
        <pc:spChg chg="mod">
          <ac:chgData name="Yun, Jane" userId="S::jby5229@psu.edu::94f5ed78-790a-4694-91e0-51e8a82ebc9c" providerId="AD" clId="Web-{4C837A6F-6FC8-FBB6-EC19-A47FDD9AE413}" dt="2024-04-16T01:46:51.617" v="122" actId="20577"/>
          <ac:spMkLst>
            <pc:docMk/>
            <pc:sldMk cId="105282891" sldId="281"/>
            <ac:spMk id="2" creationId="{122E29D2-9234-3210-998C-FE5D1BE10E5B}"/>
          </ac:spMkLst>
        </pc:spChg>
        <pc:spChg chg="mod">
          <ac:chgData name="Yun, Jane" userId="S::jby5229@psu.edu::94f5ed78-790a-4694-91e0-51e8a82ebc9c" providerId="AD" clId="Web-{4C837A6F-6FC8-FBB6-EC19-A47FDD9AE413}" dt="2024-04-16T02:28:20.587" v="932" actId="20577"/>
          <ac:spMkLst>
            <pc:docMk/>
            <pc:sldMk cId="105282891" sldId="281"/>
            <ac:spMk id="3" creationId="{7A7053D0-8E2E-B47B-C475-50BF78C79385}"/>
          </ac:spMkLst>
        </pc:spChg>
        <pc:spChg chg="mod">
          <ac:chgData name="Yun, Jane" userId="S::jby5229@psu.edu::94f5ed78-790a-4694-91e0-51e8a82ebc9c" providerId="AD" clId="Web-{4C837A6F-6FC8-FBB6-EC19-A47FDD9AE413}" dt="2024-04-16T01:48:11.167" v="195" actId="1076"/>
          <ac:spMkLst>
            <pc:docMk/>
            <pc:sldMk cId="105282891" sldId="281"/>
            <ac:spMk id="8" creationId="{A22ED6B7-97AF-E1D1-BC0E-28E51D22C6D0}"/>
          </ac:spMkLst>
        </pc:spChg>
        <pc:spChg chg="mod">
          <ac:chgData name="Yun, Jane" userId="S::jby5229@psu.edu::94f5ed78-790a-4694-91e0-51e8a82ebc9c" providerId="AD" clId="Web-{4C837A6F-6FC8-FBB6-EC19-A47FDD9AE413}" dt="2024-04-16T02:19:27.301" v="930" actId="20577"/>
          <ac:spMkLst>
            <pc:docMk/>
            <pc:sldMk cId="105282891" sldId="281"/>
            <ac:spMk id="9" creationId="{3FF4249F-A981-49B3-6A11-1FAC58F03A05}"/>
          </ac:spMkLst>
        </pc:spChg>
        <pc:graphicFrameChg chg="mod modGraphic">
          <ac:chgData name="Yun, Jane" userId="S::jby5229@psu.edu::94f5ed78-790a-4694-91e0-51e8a82ebc9c" providerId="AD" clId="Web-{4C837A6F-6FC8-FBB6-EC19-A47FDD9AE413}" dt="2024-04-16T01:48:05.026" v="193" actId="1076"/>
          <ac:graphicFrameMkLst>
            <pc:docMk/>
            <pc:sldMk cId="105282891" sldId="281"/>
            <ac:graphicFrameMk id="4" creationId="{0548261C-156A-44C7-D2F1-AE0071512561}"/>
          </ac:graphicFrameMkLst>
        </pc:graphicFrameChg>
      </pc:sldChg>
      <pc:sldChg chg="modSp">
        <pc:chgData name="Yun, Jane" userId="S::jby5229@psu.edu::94f5ed78-790a-4694-91e0-51e8a82ebc9c" providerId="AD" clId="Web-{4C837A6F-6FC8-FBB6-EC19-A47FDD9AE413}" dt="2024-04-16T02:19:05.754" v="923" actId="20577"/>
        <pc:sldMkLst>
          <pc:docMk/>
          <pc:sldMk cId="1787180316" sldId="282"/>
        </pc:sldMkLst>
        <pc:spChg chg="mod">
          <ac:chgData name="Yun, Jane" userId="S::jby5229@psu.edu::94f5ed78-790a-4694-91e0-51e8a82ebc9c" providerId="AD" clId="Web-{4C837A6F-6FC8-FBB6-EC19-A47FDD9AE413}" dt="2024-04-16T02:19:05.754" v="923" actId="20577"/>
          <ac:spMkLst>
            <pc:docMk/>
            <pc:sldMk cId="1787180316" sldId="282"/>
            <ac:spMk id="8" creationId="{492FB746-9758-3D6E-531E-72B2B770AD3A}"/>
          </ac:spMkLst>
        </pc:spChg>
        <pc:graphicFrameChg chg="modGraphic">
          <ac:chgData name="Yun, Jane" userId="S::jby5229@psu.edu::94f5ed78-790a-4694-91e0-51e8a82ebc9c" providerId="AD" clId="Web-{4C837A6F-6FC8-FBB6-EC19-A47FDD9AE413}" dt="2024-04-16T01:45:58.943" v="106"/>
          <ac:graphicFrameMkLst>
            <pc:docMk/>
            <pc:sldMk cId="1787180316" sldId="282"/>
            <ac:graphicFrameMk id="5" creationId="{6667627C-BFD5-1DF1-44BE-E3B57F5E7301}"/>
          </ac:graphicFrameMkLst>
        </pc:graphicFrameChg>
      </pc:sldChg>
      <pc:sldChg chg="modSp">
        <pc:chgData name="Yun, Jane" userId="S::jby5229@psu.edu::94f5ed78-790a-4694-91e0-51e8a82ebc9c" providerId="AD" clId="Web-{4C837A6F-6FC8-FBB6-EC19-A47FDD9AE413}" dt="2024-04-16T02:19:19.457" v="927" actId="20577"/>
        <pc:sldMkLst>
          <pc:docMk/>
          <pc:sldMk cId="1067825137" sldId="289"/>
        </pc:sldMkLst>
        <pc:spChg chg="mod">
          <ac:chgData name="Yun, Jane" userId="S::jby5229@psu.edu::94f5ed78-790a-4694-91e0-51e8a82ebc9c" providerId="AD" clId="Web-{4C837A6F-6FC8-FBB6-EC19-A47FDD9AE413}" dt="2024-04-16T02:19:19.457" v="927" actId="20577"/>
          <ac:spMkLst>
            <pc:docMk/>
            <pc:sldMk cId="1067825137" sldId="289"/>
            <ac:spMk id="8" creationId="{0B512EA7-F170-E3DA-1D71-EBA4B9B26309}"/>
          </ac:spMkLst>
        </pc:spChg>
        <pc:graphicFrameChg chg="modGraphic">
          <ac:chgData name="Yun, Jane" userId="S::jby5229@psu.edu::94f5ed78-790a-4694-91e0-51e8a82ebc9c" providerId="AD" clId="Web-{4C837A6F-6FC8-FBB6-EC19-A47FDD9AE413}" dt="2024-04-16T01:46:10.006" v="108"/>
          <ac:graphicFrameMkLst>
            <pc:docMk/>
            <pc:sldMk cId="1067825137" sldId="289"/>
            <ac:graphicFrameMk id="5" creationId="{6667627C-BFD5-1DF1-44BE-E3B57F5E7301}"/>
          </ac:graphicFrameMkLst>
        </pc:graphicFrameChg>
      </pc:sldChg>
      <pc:sldChg chg="modSp add del">
        <pc:chgData name="Yun, Jane" userId="S::jby5229@psu.edu::94f5ed78-790a-4694-91e0-51e8a82ebc9c" providerId="AD" clId="Web-{4C837A6F-6FC8-FBB6-EC19-A47FDD9AE413}" dt="2024-04-16T02:05:44.644" v="705"/>
        <pc:sldMkLst>
          <pc:docMk/>
          <pc:sldMk cId="2770174149" sldId="290"/>
        </pc:sldMkLst>
        <pc:spChg chg="mod">
          <ac:chgData name="Yun, Jane" userId="S::jby5229@psu.edu::94f5ed78-790a-4694-91e0-51e8a82ebc9c" providerId="AD" clId="Web-{4C837A6F-6FC8-FBB6-EC19-A47FDD9AE413}" dt="2024-04-16T02:03:19.795" v="672" actId="20577"/>
          <ac:spMkLst>
            <pc:docMk/>
            <pc:sldMk cId="2770174149" sldId="290"/>
            <ac:spMk id="2" creationId="{122E29D2-9234-3210-998C-FE5D1BE10E5B}"/>
          </ac:spMkLst>
        </pc:spChg>
        <pc:spChg chg="mod">
          <ac:chgData name="Yun, Jane" userId="S::jby5229@psu.edu::94f5ed78-790a-4694-91e0-51e8a82ebc9c" providerId="AD" clId="Web-{4C837A6F-6FC8-FBB6-EC19-A47FDD9AE413}" dt="2024-04-16T02:05:39.222" v="704"/>
          <ac:spMkLst>
            <pc:docMk/>
            <pc:sldMk cId="2770174149" sldId="290"/>
            <ac:spMk id="3" creationId="{7A7053D0-8E2E-B47B-C475-50BF78C79385}"/>
          </ac:spMkLst>
        </pc:spChg>
      </pc:sldChg>
      <pc:sldChg chg="addSp delSp modSp del">
        <pc:chgData name="Yun, Jane" userId="S::jby5229@psu.edu::94f5ed78-790a-4694-91e0-51e8a82ebc9c" providerId="AD" clId="Web-{4C837A6F-6FC8-FBB6-EC19-A47FDD9AE413}" dt="2024-04-16T02:12:50.817" v="811"/>
        <pc:sldMkLst>
          <pc:docMk/>
          <pc:sldMk cId="2136999150" sldId="292"/>
        </pc:sldMkLst>
        <pc:spChg chg="mod">
          <ac:chgData name="Yun, Jane" userId="S::jby5229@psu.edu::94f5ed78-790a-4694-91e0-51e8a82ebc9c" providerId="AD" clId="Web-{4C837A6F-6FC8-FBB6-EC19-A47FDD9AE413}" dt="2024-04-16T02:06:23.068" v="754" actId="20577"/>
          <ac:spMkLst>
            <pc:docMk/>
            <pc:sldMk cId="2136999150" sldId="292"/>
            <ac:spMk id="2" creationId="{9324F8DC-15E3-1B74-77E0-5E785D418CF2}"/>
          </ac:spMkLst>
        </pc:spChg>
        <pc:spChg chg="add del">
          <ac:chgData name="Yun, Jane" userId="S::jby5229@psu.edu::94f5ed78-790a-4694-91e0-51e8a82ebc9c" providerId="AD" clId="Web-{4C837A6F-6FC8-FBB6-EC19-A47FDD9AE413}" dt="2024-04-16T02:09:31.169" v="759"/>
          <ac:spMkLst>
            <pc:docMk/>
            <pc:sldMk cId="2136999150" sldId="292"/>
            <ac:spMk id="3" creationId="{DD4BB7E2-136D-469E-DBA5-959CF69D5552}"/>
          </ac:spMkLst>
        </pc:spChg>
        <pc:spChg chg="mod">
          <ac:chgData name="Yun, Jane" userId="S::jby5229@psu.edu::94f5ed78-790a-4694-91e0-51e8a82ebc9c" providerId="AD" clId="Web-{4C837A6F-6FC8-FBB6-EC19-A47FDD9AE413}" dt="2024-04-16T02:06:43.553" v="756" actId="20577"/>
          <ac:spMkLst>
            <pc:docMk/>
            <pc:sldMk cId="2136999150" sldId="292"/>
            <ac:spMk id="5" creationId="{07956E29-1D2A-8826-622A-03EF71A78482}"/>
          </ac:spMkLst>
        </pc:spChg>
        <pc:spChg chg="mod">
          <ac:chgData name="Yun, Jane" userId="S::jby5229@psu.edu::94f5ed78-790a-4694-91e0-51e8a82ebc9c" providerId="AD" clId="Web-{4C837A6F-6FC8-FBB6-EC19-A47FDD9AE413}" dt="2024-04-16T02:09:29.153" v="757" actId="20577"/>
          <ac:spMkLst>
            <pc:docMk/>
            <pc:sldMk cId="2136999150" sldId="292"/>
            <ac:spMk id="9" creationId="{D6CCB5F0-B90E-E865-DDA5-3C520F3B060B}"/>
          </ac:spMkLst>
        </pc:spChg>
      </pc:sldChg>
      <pc:sldChg chg="del">
        <pc:chgData name="Yun, Jane" userId="S::jby5229@psu.edu::94f5ed78-790a-4694-91e0-51e8a82ebc9c" providerId="AD" clId="Web-{4C837A6F-6FC8-FBB6-EC19-A47FDD9AE413}" dt="2024-04-16T02:17:06.843" v="904"/>
        <pc:sldMkLst>
          <pc:docMk/>
          <pc:sldMk cId="1816096662" sldId="296"/>
        </pc:sldMkLst>
      </pc:sldChg>
      <pc:sldChg chg="del">
        <pc:chgData name="Yun, Jane" userId="S::jby5229@psu.edu::94f5ed78-790a-4694-91e0-51e8a82ebc9c" providerId="AD" clId="Web-{4C837A6F-6FC8-FBB6-EC19-A47FDD9AE413}" dt="2024-04-16T01:45:49.614" v="104"/>
        <pc:sldMkLst>
          <pc:docMk/>
          <pc:sldMk cId="3922869088" sldId="298"/>
        </pc:sldMkLst>
      </pc:sldChg>
      <pc:sldChg chg="delSp modSp">
        <pc:chgData name="Yun, Jane" userId="S::jby5229@psu.edu::94f5ed78-790a-4694-91e0-51e8a82ebc9c" providerId="AD" clId="Web-{4C837A6F-6FC8-FBB6-EC19-A47FDD9AE413}" dt="2024-04-16T02:31:20.063" v="940" actId="20577"/>
        <pc:sldMkLst>
          <pc:docMk/>
          <pc:sldMk cId="97552855" sldId="299"/>
        </pc:sldMkLst>
        <pc:spChg chg="mod">
          <ac:chgData name="Yun, Jane" userId="S::jby5229@psu.edu::94f5ed78-790a-4694-91e0-51e8a82ebc9c" providerId="AD" clId="Web-{4C837A6F-6FC8-FBB6-EC19-A47FDD9AE413}" dt="2024-04-16T01:51:28.252" v="231" actId="20577"/>
          <ac:spMkLst>
            <pc:docMk/>
            <pc:sldMk cId="97552855" sldId="299"/>
            <ac:spMk id="2" creationId="{122E29D2-9234-3210-998C-FE5D1BE10E5B}"/>
          </ac:spMkLst>
        </pc:spChg>
        <pc:spChg chg="mod">
          <ac:chgData name="Yun, Jane" userId="S::jby5229@psu.edu::94f5ed78-790a-4694-91e0-51e8a82ebc9c" providerId="AD" clId="Web-{4C837A6F-6FC8-FBB6-EC19-A47FDD9AE413}" dt="2024-04-16T02:31:20.063" v="940" actId="20577"/>
          <ac:spMkLst>
            <pc:docMk/>
            <pc:sldMk cId="97552855" sldId="299"/>
            <ac:spMk id="3" creationId="{7A7053D0-8E2E-B47B-C475-50BF78C79385}"/>
          </ac:spMkLst>
        </pc:spChg>
        <pc:spChg chg="del">
          <ac:chgData name="Yun, Jane" userId="S::jby5229@psu.edu::94f5ed78-790a-4694-91e0-51e8a82ebc9c" providerId="AD" clId="Web-{4C837A6F-6FC8-FBB6-EC19-A47FDD9AE413}" dt="2024-04-16T01:54:59.198" v="252"/>
          <ac:spMkLst>
            <pc:docMk/>
            <pc:sldMk cId="97552855" sldId="299"/>
            <ac:spMk id="6" creationId="{B648F572-0751-8CDC-9FF5-AB4B56C54FA0}"/>
          </ac:spMkLst>
        </pc:spChg>
      </pc:sldChg>
      <pc:sldChg chg="modSp">
        <pc:chgData name="Yun, Jane" userId="S::jby5229@psu.edu::94f5ed78-790a-4694-91e0-51e8a82ebc9c" providerId="AD" clId="Web-{4C837A6F-6FC8-FBB6-EC19-A47FDD9AE413}" dt="2024-04-16T02:19:09.316" v="924" actId="20577"/>
        <pc:sldMkLst>
          <pc:docMk/>
          <pc:sldMk cId="1374387717" sldId="300"/>
        </pc:sldMkLst>
        <pc:spChg chg="mod">
          <ac:chgData name="Yun, Jane" userId="S::jby5229@psu.edu::94f5ed78-790a-4694-91e0-51e8a82ebc9c" providerId="AD" clId="Web-{4C837A6F-6FC8-FBB6-EC19-A47FDD9AE413}" dt="2024-04-16T01:45:47.927" v="103" actId="20577"/>
          <ac:spMkLst>
            <pc:docMk/>
            <pc:sldMk cId="1374387717" sldId="300"/>
            <ac:spMk id="2" creationId="{122E29D2-9234-3210-998C-FE5D1BE10E5B}"/>
          </ac:spMkLst>
        </pc:spChg>
        <pc:spChg chg="mod">
          <ac:chgData name="Yun, Jane" userId="S::jby5229@psu.edu::94f5ed78-790a-4694-91e0-51e8a82ebc9c" providerId="AD" clId="Web-{4C837A6F-6FC8-FBB6-EC19-A47FDD9AE413}" dt="2024-04-16T01:45:37.317" v="98" actId="20577"/>
          <ac:spMkLst>
            <pc:docMk/>
            <pc:sldMk cId="1374387717" sldId="300"/>
            <ac:spMk id="3" creationId="{7A7053D0-8E2E-B47B-C475-50BF78C79385}"/>
          </ac:spMkLst>
        </pc:spChg>
        <pc:spChg chg="mod">
          <ac:chgData name="Yun, Jane" userId="S::jby5229@psu.edu::94f5ed78-790a-4694-91e0-51e8a82ebc9c" providerId="AD" clId="Web-{4C837A6F-6FC8-FBB6-EC19-A47FDD9AE413}" dt="2024-04-16T02:19:09.316" v="924" actId="20577"/>
          <ac:spMkLst>
            <pc:docMk/>
            <pc:sldMk cId="1374387717" sldId="300"/>
            <ac:spMk id="7" creationId="{0F59CC48-32A7-CCB9-B68D-EC845C81BE7F}"/>
          </ac:spMkLst>
        </pc:spChg>
        <pc:graphicFrameChg chg="mod modGraphic">
          <ac:chgData name="Yun, Jane" userId="S::jby5229@psu.edu::94f5ed78-790a-4694-91e0-51e8a82ebc9c" providerId="AD" clId="Web-{4C837A6F-6FC8-FBB6-EC19-A47FDD9AE413}" dt="2024-04-16T01:46:03.506" v="107"/>
          <ac:graphicFrameMkLst>
            <pc:docMk/>
            <pc:sldMk cId="1374387717" sldId="300"/>
            <ac:graphicFrameMk id="5" creationId="{6667627C-BFD5-1DF1-44BE-E3B57F5E7301}"/>
          </ac:graphicFrameMkLst>
        </pc:graphicFrameChg>
      </pc:sldChg>
      <pc:sldChg chg="addSp delSp modSp add ord replId modNotes">
        <pc:chgData name="Yun, Jane" userId="S::jby5229@psu.edu::94f5ed78-790a-4694-91e0-51e8a82ebc9c" providerId="AD" clId="Web-{4C837A6F-6FC8-FBB6-EC19-A47FDD9AE413}" dt="2024-04-16T02:29:09.246" v="933"/>
        <pc:sldMkLst>
          <pc:docMk/>
          <pc:sldMk cId="120124418" sldId="301"/>
        </pc:sldMkLst>
        <pc:spChg chg="mod">
          <ac:chgData name="Yun, Jane" userId="S::jby5229@psu.edu::94f5ed78-790a-4694-91e0-51e8a82ebc9c" providerId="AD" clId="Web-{4C837A6F-6FC8-FBB6-EC19-A47FDD9AE413}" dt="2024-04-16T01:54:51.416" v="251" actId="20577"/>
          <ac:spMkLst>
            <pc:docMk/>
            <pc:sldMk cId="120124418" sldId="301"/>
            <ac:spMk id="2" creationId="{122E29D2-9234-3210-998C-FE5D1BE10E5B}"/>
          </ac:spMkLst>
        </pc:spChg>
        <pc:spChg chg="mod">
          <ac:chgData name="Yun, Jane" userId="S::jby5229@psu.edu::94f5ed78-790a-4694-91e0-51e8a82ebc9c" providerId="AD" clId="Web-{4C837A6F-6FC8-FBB6-EC19-A47FDD9AE413}" dt="2024-04-16T01:58:20.987" v="641" actId="14100"/>
          <ac:spMkLst>
            <pc:docMk/>
            <pc:sldMk cId="120124418" sldId="301"/>
            <ac:spMk id="3" creationId="{7A7053D0-8E2E-B47B-C475-50BF78C79385}"/>
          </ac:spMkLst>
        </pc:spChg>
        <pc:spChg chg="add">
          <ac:chgData name="Yun, Jane" userId="S::jby5229@psu.edu::94f5ed78-790a-4694-91e0-51e8a82ebc9c" providerId="AD" clId="Web-{4C837A6F-6FC8-FBB6-EC19-A47FDD9AE413}" dt="2024-04-16T01:54:29.619" v="249"/>
          <ac:spMkLst>
            <pc:docMk/>
            <pc:sldMk cId="120124418" sldId="301"/>
            <ac:spMk id="5" creationId="{D39EE3BB-8BFB-4893-C0F0-A1F1FB828DF5}"/>
          </ac:spMkLst>
        </pc:spChg>
        <pc:spChg chg="del">
          <ac:chgData name="Yun, Jane" userId="S::jby5229@psu.edu::94f5ed78-790a-4694-91e0-51e8a82ebc9c" providerId="AD" clId="Web-{4C837A6F-6FC8-FBB6-EC19-A47FDD9AE413}" dt="2024-04-16T01:54:22.415" v="247"/>
          <ac:spMkLst>
            <pc:docMk/>
            <pc:sldMk cId="120124418" sldId="301"/>
            <ac:spMk id="6" creationId="{B648F572-0751-8CDC-9FF5-AB4B56C54FA0}"/>
          </ac:spMkLst>
        </pc:spChg>
        <pc:spChg chg="del">
          <ac:chgData name="Yun, Jane" userId="S::jby5229@psu.edu::94f5ed78-790a-4694-91e0-51e8a82ebc9c" providerId="AD" clId="Web-{4C837A6F-6FC8-FBB6-EC19-A47FDD9AE413}" dt="2024-04-16T01:54:29.306" v="248"/>
          <ac:spMkLst>
            <pc:docMk/>
            <pc:sldMk cId="120124418" sldId="301"/>
            <ac:spMk id="7" creationId="{95A81849-0318-127E-C4E5-B9FDA808FDF9}"/>
          </ac:spMkLst>
        </pc:spChg>
        <pc:spChg chg="add del mod">
          <ac:chgData name="Yun, Jane" userId="S::jby5229@psu.edu::94f5ed78-790a-4694-91e0-51e8a82ebc9c" providerId="AD" clId="Web-{4C837A6F-6FC8-FBB6-EC19-A47FDD9AE413}" dt="2024-04-16T01:58:11.455" v="638"/>
          <ac:spMkLst>
            <pc:docMk/>
            <pc:sldMk cId="120124418" sldId="301"/>
            <ac:spMk id="9" creationId="{3B21F704-59E2-8ED7-79AC-FC77499FAFEB}"/>
          </ac:spMkLst>
        </pc:spChg>
        <pc:spChg chg="add del">
          <ac:chgData name="Yun, Jane" userId="S::jby5229@psu.edu::94f5ed78-790a-4694-91e0-51e8a82ebc9c" providerId="AD" clId="Web-{4C837A6F-6FC8-FBB6-EC19-A47FDD9AE413}" dt="2024-04-16T01:59:59.412" v="643"/>
          <ac:spMkLst>
            <pc:docMk/>
            <pc:sldMk cId="120124418" sldId="301"/>
            <ac:spMk id="10" creationId="{7D158B73-08EB-DE67-240A-BD5536B64671}"/>
          </ac:spMkLst>
        </pc:spChg>
      </pc:sldChg>
      <pc:sldChg chg="add del replId">
        <pc:chgData name="Yun, Jane" userId="S::jby5229@psu.edu::94f5ed78-790a-4694-91e0-51e8a82ebc9c" providerId="AD" clId="Web-{4C837A6F-6FC8-FBB6-EC19-A47FDD9AE413}" dt="2024-04-16T01:52:47.146" v="238"/>
        <pc:sldMkLst>
          <pc:docMk/>
          <pc:sldMk cId="1297512599" sldId="301"/>
        </pc:sldMkLst>
      </pc:sldChg>
      <pc:sldChg chg="addSp modSp add replId modNotes">
        <pc:chgData name="Yun, Jane" userId="S::jby5229@psu.edu::94f5ed78-790a-4694-91e0-51e8a82ebc9c" providerId="AD" clId="Web-{4C837A6F-6FC8-FBB6-EC19-A47FDD9AE413}" dt="2024-04-16T02:29:11.980" v="934"/>
        <pc:sldMkLst>
          <pc:docMk/>
          <pc:sldMk cId="597053712" sldId="302"/>
        </pc:sldMkLst>
        <pc:spChg chg="mod">
          <ac:chgData name="Yun, Jane" userId="S::jby5229@psu.edu::94f5ed78-790a-4694-91e0-51e8a82ebc9c" providerId="AD" clId="Web-{4C837A6F-6FC8-FBB6-EC19-A47FDD9AE413}" dt="2024-04-16T02:01:36.510" v="646" actId="20577"/>
          <ac:spMkLst>
            <pc:docMk/>
            <pc:sldMk cId="597053712" sldId="302"/>
            <ac:spMk id="2" creationId="{122E29D2-9234-3210-998C-FE5D1BE10E5B}"/>
          </ac:spMkLst>
        </pc:spChg>
        <pc:spChg chg="mod">
          <ac:chgData name="Yun, Jane" userId="S::jby5229@psu.edu::94f5ed78-790a-4694-91e0-51e8a82ebc9c" providerId="AD" clId="Web-{4C837A6F-6FC8-FBB6-EC19-A47FDD9AE413}" dt="2024-04-16T02:01:48.182" v="650" actId="20577"/>
          <ac:spMkLst>
            <pc:docMk/>
            <pc:sldMk cId="597053712" sldId="302"/>
            <ac:spMk id="3" creationId="{7A7053D0-8E2E-B47B-C475-50BF78C79385}"/>
          </ac:spMkLst>
        </pc:spChg>
        <pc:spChg chg="add mod">
          <ac:chgData name="Yun, Jane" userId="S::jby5229@psu.edu::94f5ed78-790a-4694-91e0-51e8a82ebc9c" providerId="AD" clId="Web-{4C837A6F-6FC8-FBB6-EC19-A47FDD9AE413}" dt="2024-04-16T02:02:58.607" v="668" actId="1076"/>
          <ac:spMkLst>
            <pc:docMk/>
            <pc:sldMk cId="597053712" sldId="302"/>
            <ac:spMk id="8" creationId="{D03ED2B4-B832-3D71-1DCE-77F43D17B732}"/>
          </ac:spMkLst>
        </pc:spChg>
        <pc:spChg chg="add mod">
          <ac:chgData name="Yun, Jane" userId="S::jby5229@psu.edu::94f5ed78-790a-4694-91e0-51e8a82ebc9c" providerId="AD" clId="Web-{4C837A6F-6FC8-FBB6-EC19-A47FDD9AE413}" dt="2024-04-16T02:02:58.607" v="669" actId="1076"/>
          <ac:spMkLst>
            <pc:docMk/>
            <pc:sldMk cId="597053712" sldId="302"/>
            <ac:spMk id="9" creationId="{5DAC69D0-FA3C-C91C-BD8E-C44E581FF76F}"/>
          </ac:spMkLst>
        </pc:spChg>
        <pc:spChg chg="add mod">
          <ac:chgData name="Yun, Jane" userId="S::jby5229@psu.edu::94f5ed78-790a-4694-91e0-51e8a82ebc9c" providerId="AD" clId="Web-{4C837A6F-6FC8-FBB6-EC19-A47FDD9AE413}" dt="2024-04-16T02:02:58.607" v="670" actId="1076"/>
          <ac:spMkLst>
            <pc:docMk/>
            <pc:sldMk cId="597053712" sldId="302"/>
            <ac:spMk id="10" creationId="{6D618A0B-609F-9C19-E005-E3D87936DEF7}"/>
          </ac:spMkLst>
        </pc:spChg>
        <pc:picChg chg="add mod">
          <ac:chgData name="Yun, Jane" userId="S::jby5229@psu.edu::94f5ed78-790a-4694-91e0-51e8a82ebc9c" providerId="AD" clId="Web-{4C837A6F-6FC8-FBB6-EC19-A47FDD9AE413}" dt="2024-04-16T02:02:18.183" v="657" actId="1076"/>
          <ac:picMkLst>
            <pc:docMk/>
            <pc:sldMk cId="597053712" sldId="302"/>
            <ac:picMk id="6" creationId="{B5DDF710-6318-9EF7-5186-2906939C5916}"/>
          </ac:picMkLst>
        </pc:picChg>
      </pc:sldChg>
      <pc:sldChg chg="addSp delSp modSp add replId modNotes">
        <pc:chgData name="Yun, Jane" userId="S::jby5229@psu.edu::94f5ed78-790a-4694-91e0-51e8a82ebc9c" providerId="AD" clId="Web-{4C837A6F-6FC8-FBB6-EC19-A47FDD9AE413}" dt="2024-04-16T02:31:41.626" v="944" actId="20577"/>
        <pc:sldMkLst>
          <pc:docMk/>
          <pc:sldMk cId="1654004013" sldId="303"/>
        </pc:sldMkLst>
        <pc:spChg chg="mod">
          <ac:chgData name="Yun, Jane" userId="S::jby5229@psu.edu::94f5ed78-790a-4694-91e0-51e8a82ebc9c" providerId="AD" clId="Web-{4C837A6F-6FC8-FBB6-EC19-A47FDD9AE413}" dt="2024-04-16T02:31:41.626" v="944" actId="20577"/>
          <ac:spMkLst>
            <pc:docMk/>
            <pc:sldMk cId="1654004013" sldId="303"/>
            <ac:spMk id="3" creationId="{7A7053D0-8E2E-B47B-C475-50BF78C79385}"/>
          </ac:spMkLst>
        </pc:spChg>
        <pc:spChg chg="del">
          <ac:chgData name="Yun, Jane" userId="S::jby5229@psu.edu::94f5ed78-790a-4694-91e0-51e8a82ebc9c" providerId="AD" clId="Web-{4C837A6F-6FC8-FBB6-EC19-A47FDD9AE413}" dt="2024-04-16T02:03:44.874" v="676"/>
          <ac:spMkLst>
            <pc:docMk/>
            <pc:sldMk cId="1654004013" sldId="303"/>
            <ac:spMk id="8" creationId="{D03ED2B4-B832-3D71-1DCE-77F43D17B732}"/>
          </ac:spMkLst>
        </pc:spChg>
        <pc:spChg chg="del">
          <ac:chgData name="Yun, Jane" userId="S::jby5229@psu.edu::94f5ed78-790a-4694-91e0-51e8a82ebc9c" providerId="AD" clId="Web-{4C837A6F-6FC8-FBB6-EC19-A47FDD9AE413}" dt="2024-04-16T02:03:44.874" v="675"/>
          <ac:spMkLst>
            <pc:docMk/>
            <pc:sldMk cId="1654004013" sldId="303"/>
            <ac:spMk id="9" creationId="{5DAC69D0-FA3C-C91C-BD8E-C44E581FF76F}"/>
          </ac:spMkLst>
        </pc:spChg>
        <pc:spChg chg="del">
          <ac:chgData name="Yun, Jane" userId="S::jby5229@psu.edu::94f5ed78-790a-4694-91e0-51e8a82ebc9c" providerId="AD" clId="Web-{4C837A6F-6FC8-FBB6-EC19-A47FDD9AE413}" dt="2024-04-16T02:03:44.874" v="674"/>
          <ac:spMkLst>
            <pc:docMk/>
            <pc:sldMk cId="1654004013" sldId="303"/>
            <ac:spMk id="10" creationId="{6D618A0B-609F-9C19-E005-E3D87936DEF7}"/>
          </ac:spMkLst>
        </pc:spChg>
        <pc:spChg chg="add mod">
          <ac:chgData name="Yun, Jane" userId="S::jby5229@psu.edu::94f5ed78-790a-4694-91e0-51e8a82ebc9c" providerId="AD" clId="Web-{4C837A6F-6FC8-FBB6-EC19-A47FDD9AE413}" dt="2024-04-16T02:06:14.208" v="752" actId="1076"/>
          <ac:spMkLst>
            <pc:docMk/>
            <pc:sldMk cId="1654004013" sldId="303"/>
            <ac:spMk id="12" creationId="{169CBA77-EEEC-2A0A-1ED9-258DEA142148}"/>
          </ac:spMkLst>
        </pc:spChg>
        <pc:spChg chg="add del">
          <ac:chgData name="Yun, Jane" userId="S::jby5229@psu.edu::94f5ed78-790a-4694-91e0-51e8a82ebc9c" providerId="AD" clId="Web-{4C837A6F-6FC8-FBB6-EC19-A47FDD9AE413}" dt="2024-04-16T02:04:55.971" v="697"/>
          <ac:spMkLst>
            <pc:docMk/>
            <pc:sldMk cId="1654004013" sldId="303"/>
            <ac:spMk id="16" creationId="{027A7703-0881-62F2-1C1B-57D6BDEF44B3}"/>
          </ac:spMkLst>
        </pc:spChg>
        <pc:spChg chg="add">
          <ac:chgData name="Yun, Jane" userId="S::jby5229@psu.edu::94f5ed78-790a-4694-91e0-51e8a82ebc9c" providerId="AD" clId="Web-{4C837A6F-6FC8-FBB6-EC19-A47FDD9AE413}" dt="2024-04-16T02:05:11.909" v="701"/>
          <ac:spMkLst>
            <pc:docMk/>
            <pc:sldMk cId="1654004013" sldId="303"/>
            <ac:spMk id="18" creationId="{8F47E1ED-9135-5025-ACFE-59D77D046D89}"/>
          </ac:spMkLst>
        </pc:spChg>
        <pc:graphicFrameChg chg="add mod modGraphic">
          <ac:chgData name="Yun, Jane" userId="S::jby5229@psu.edu::94f5ed78-790a-4694-91e0-51e8a82ebc9c" providerId="AD" clId="Web-{4C837A6F-6FC8-FBB6-EC19-A47FDD9AE413}" dt="2024-04-16T02:06:14.177" v="751" actId="1076"/>
          <ac:graphicFrameMkLst>
            <pc:docMk/>
            <pc:sldMk cId="1654004013" sldId="303"/>
            <ac:graphicFrameMk id="7" creationId="{B7EBA626-2CF0-04EB-6AF9-1865BC7FE625}"/>
          </ac:graphicFrameMkLst>
        </pc:graphicFrameChg>
        <pc:graphicFrameChg chg="add del">
          <ac:chgData name="Yun, Jane" userId="S::jby5229@psu.edu::94f5ed78-790a-4694-91e0-51e8a82ebc9c" providerId="AD" clId="Web-{4C837A6F-6FC8-FBB6-EC19-A47FDD9AE413}" dt="2024-04-16T02:04:55.971" v="698"/>
          <ac:graphicFrameMkLst>
            <pc:docMk/>
            <pc:sldMk cId="1654004013" sldId="303"/>
            <ac:graphicFrameMk id="14" creationId="{D6F7DE39-89AC-0F19-FDB2-52CEE0D0615C}"/>
          </ac:graphicFrameMkLst>
        </pc:graphicFrameChg>
        <pc:picChg chg="del">
          <ac:chgData name="Yun, Jane" userId="S::jby5229@psu.edu::94f5ed78-790a-4694-91e0-51e8a82ebc9c" providerId="AD" clId="Web-{4C837A6F-6FC8-FBB6-EC19-A47FDD9AE413}" dt="2024-04-16T02:03:44.874" v="677"/>
          <ac:picMkLst>
            <pc:docMk/>
            <pc:sldMk cId="1654004013" sldId="303"/>
            <ac:picMk id="6" creationId="{B5DDF710-6318-9EF7-5186-2906939C5916}"/>
          </ac:picMkLst>
        </pc:picChg>
      </pc:sldChg>
      <pc:sldChg chg="addSp delSp modSp add ord replId modNotes">
        <pc:chgData name="Yun, Jane" userId="S::jby5229@psu.edu::94f5ed78-790a-4694-91e0-51e8a82ebc9c" providerId="AD" clId="Web-{4C837A6F-6FC8-FBB6-EC19-A47FDD9AE413}" dt="2024-04-16T02:29:21.215" v="937"/>
        <pc:sldMkLst>
          <pc:docMk/>
          <pc:sldMk cId="1341070207" sldId="304"/>
        </pc:sldMkLst>
        <pc:spChg chg="mod">
          <ac:chgData name="Yun, Jane" userId="S::jby5229@psu.edu::94f5ed78-790a-4694-91e0-51e8a82ebc9c" providerId="AD" clId="Web-{4C837A6F-6FC8-FBB6-EC19-A47FDD9AE413}" dt="2024-04-16T02:10:31.937" v="774" actId="20577"/>
          <ac:spMkLst>
            <pc:docMk/>
            <pc:sldMk cId="1341070207" sldId="304"/>
            <ac:spMk id="2" creationId="{122E29D2-9234-3210-998C-FE5D1BE10E5B}"/>
          </ac:spMkLst>
        </pc:spChg>
        <pc:spChg chg="mod">
          <ac:chgData name="Yun, Jane" userId="S::jby5229@psu.edu::94f5ed78-790a-4694-91e0-51e8a82ebc9c" providerId="AD" clId="Web-{4C837A6F-6FC8-FBB6-EC19-A47FDD9AE413}" dt="2024-04-16T02:13:28.413" v="824" actId="20577"/>
          <ac:spMkLst>
            <pc:docMk/>
            <pc:sldMk cId="1341070207" sldId="304"/>
            <ac:spMk id="3" creationId="{7A7053D0-8E2E-B47B-C475-50BF78C79385}"/>
          </ac:spMkLst>
        </pc:spChg>
        <pc:spChg chg="add mod">
          <ac:chgData name="Yun, Jane" userId="S::jby5229@psu.edu::94f5ed78-790a-4694-91e0-51e8a82ebc9c" providerId="AD" clId="Web-{4C837A6F-6FC8-FBB6-EC19-A47FDD9AE413}" dt="2024-04-16T02:10:22.764" v="772" actId="20577"/>
          <ac:spMkLst>
            <pc:docMk/>
            <pc:sldMk cId="1341070207" sldId="304"/>
            <ac:spMk id="5" creationId="{F44B6060-5C45-6E7C-FE4B-02DE8B2CFFDC}"/>
          </ac:spMkLst>
        </pc:spChg>
        <pc:spChg chg="add del mod">
          <ac:chgData name="Yun, Jane" userId="S::jby5229@psu.edu::94f5ed78-790a-4694-91e0-51e8a82ebc9c" providerId="AD" clId="Web-{4C837A6F-6FC8-FBB6-EC19-A47FDD9AE413}" dt="2024-04-16T02:10:42.968" v="784"/>
          <ac:spMkLst>
            <pc:docMk/>
            <pc:sldMk cId="1341070207" sldId="304"/>
            <ac:spMk id="6" creationId="{8C4D01E7-56D0-3819-7B75-AEC84E9C1D55}"/>
          </ac:spMkLst>
        </pc:spChg>
        <pc:spChg chg="del mod">
          <ac:chgData name="Yun, Jane" userId="S::jby5229@psu.edu::94f5ed78-790a-4694-91e0-51e8a82ebc9c" providerId="AD" clId="Web-{4C837A6F-6FC8-FBB6-EC19-A47FDD9AE413}" dt="2024-04-16T02:10:41.234" v="780"/>
          <ac:spMkLst>
            <pc:docMk/>
            <pc:sldMk cId="1341070207" sldId="304"/>
            <ac:spMk id="7" creationId="{95A81849-0318-127E-C4E5-B9FDA808FDF9}"/>
          </ac:spMkLst>
        </pc:spChg>
        <pc:spChg chg="add mod">
          <ac:chgData name="Yun, Jane" userId="S::jby5229@psu.edu::94f5ed78-790a-4694-91e0-51e8a82ebc9c" providerId="AD" clId="Web-{4C837A6F-6FC8-FBB6-EC19-A47FDD9AE413}" dt="2024-04-16T02:14:56.697" v="852" actId="20577"/>
          <ac:spMkLst>
            <pc:docMk/>
            <pc:sldMk cId="1341070207" sldId="304"/>
            <ac:spMk id="9" creationId="{F7950881-D294-B620-A70A-343948B95F46}"/>
          </ac:spMkLst>
        </pc:spChg>
        <pc:spChg chg="add mod">
          <ac:chgData name="Yun, Jane" userId="S::jby5229@psu.edu::94f5ed78-790a-4694-91e0-51e8a82ebc9c" providerId="AD" clId="Web-{4C837A6F-6FC8-FBB6-EC19-A47FDD9AE413}" dt="2024-04-16T02:14:28.962" v="841" actId="1076"/>
          <ac:spMkLst>
            <pc:docMk/>
            <pc:sldMk cId="1341070207" sldId="304"/>
            <ac:spMk id="17" creationId="{E7999239-76BF-DE05-AB04-8C8AD63876F1}"/>
          </ac:spMkLst>
        </pc:spChg>
        <pc:spChg chg="add mod">
          <ac:chgData name="Yun, Jane" userId="S::jby5229@psu.edu::94f5ed78-790a-4694-91e0-51e8a82ebc9c" providerId="AD" clId="Web-{4C837A6F-6FC8-FBB6-EC19-A47FDD9AE413}" dt="2024-04-16T02:14:35.181" v="843" actId="14100"/>
          <ac:spMkLst>
            <pc:docMk/>
            <pc:sldMk cId="1341070207" sldId="304"/>
            <ac:spMk id="19" creationId="{9433FAA5-1A2B-5CA2-1ACD-80E54147BED0}"/>
          </ac:spMkLst>
        </pc:spChg>
        <pc:spChg chg="add mod">
          <ac:chgData name="Yun, Jane" userId="S::jby5229@psu.edu::94f5ed78-790a-4694-91e0-51e8a82ebc9c" providerId="AD" clId="Web-{4C837A6F-6FC8-FBB6-EC19-A47FDD9AE413}" dt="2024-04-16T02:14:08.571" v="836" actId="1076"/>
          <ac:spMkLst>
            <pc:docMk/>
            <pc:sldMk cId="1341070207" sldId="304"/>
            <ac:spMk id="21" creationId="{4724EE84-D079-5D01-6AA2-D88C288E13C4}"/>
          </ac:spMkLst>
        </pc:spChg>
        <pc:spChg chg="add mod">
          <ac:chgData name="Yun, Jane" userId="S::jby5229@psu.edu::94f5ed78-790a-4694-91e0-51e8a82ebc9c" providerId="AD" clId="Web-{4C837A6F-6FC8-FBB6-EC19-A47FDD9AE413}" dt="2024-04-16T02:14:16.618" v="838" actId="1076"/>
          <ac:spMkLst>
            <pc:docMk/>
            <pc:sldMk cId="1341070207" sldId="304"/>
            <ac:spMk id="23" creationId="{C3CE43EC-6D28-B1AB-0DF2-44FD6ECCD442}"/>
          </ac:spMkLst>
        </pc:spChg>
        <pc:spChg chg="add mod">
          <ac:chgData name="Yun, Jane" userId="S::jby5229@psu.edu::94f5ed78-790a-4694-91e0-51e8a82ebc9c" providerId="AD" clId="Web-{4C837A6F-6FC8-FBB6-EC19-A47FDD9AE413}" dt="2024-04-16T02:14:43.728" v="846" actId="1076"/>
          <ac:spMkLst>
            <pc:docMk/>
            <pc:sldMk cId="1341070207" sldId="304"/>
            <ac:spMk id="25" creationId="{FEC8BE2C-61E0-AB07-E722-C255A8D2D083}"/>
          </ac:spMkLst>
        </pc:spChg>
        <pc:picChg chg="add mod">
          <ac:chgData name="Yun, Jane" userId="S::jby5229@psu.edu::94f5ed78-790a-4694-91e0-51e8a82ebc9c" providerId="AD" clId="Web-{4C837A6F-6FC8-FBB6-EC19-A47FDD9AE413}" dt="2024-04-16T02:13:51.164" v="832" actId="14100"/>
          <ac:picMkLst>
            <pc:docMk/>
            <pc:sldMk cId="1341070207" sldId="304"/>
            <ac:picMk id="11" creationId="{EE406394-5997-AF84-C1FF-07EACC2A0453}"/>
          </ac:picMkLst>
        </pc:picChg>
        <pc:picChg chg="add mod">
          <ac:chgData name="Yun, Jane" userId="S::jby5229@psu.edu::94f5ed78-790a-4694-91e0-51e8a82ebc9c" providerId="AD" clId="Web-{4C837A6F-6FC8-FBB6-EC19-A47FDD9AE413}" dt="2024-04-16T02:14:02.352" v="834" actId="14100"/>
          <ac:picMkLst>
            <pc:docMk/>
            <pc:sldMk cId="1341070207" sldId="304"/>
            <ac:picMk id="13" creationId="{2363A7EF-5D06-211D-226D-6E6811F859B2}"/>
          </ac:picMkLst>
        </pc:picChg>
        <pc:picChg chg="add del">
          <ac:chgData name="Yun, Jane" userId="S::jby5229@psu.edu::94f5ed78-790a-4694-91e0-51e8a82ebc9c" providerId="AD" clId="Web-{4C837A6F-6FC8-FBB6-EC19-A47FDD9AE413}" dt="2024-04-16T02:11:50.049" v="796"/>
          <ac:picMkLst>
            <pc:docMk/>
            <pc:sldMk cId="1341070207" sldId="304"/>
            <ac:picMk id="15" creationId="{25EB9BAE-AE5D-F1B3-EC8D-24DF3C090647}"/>
          </ac:picMkLst>
        </pc:picChg>
      </pc:sldChg>
      <pc:sldChg chg="addSp delSp modSp add replId modNotes">
        <pc:chgData name="Yun, Jane" userId="S::jby5229@psu.edu::94f5ed78-790a-4694-91e0-51e8a82ebc9c" providerId="AD" clId="Web-{4C837A6F-6FC8-FBB6-EC19-A47FDD9AE413}" dt="2024-04-16T02:34:10.632" v="954" actId="1076"/>
        <pc:sldMkLst>
          <pc:docMk/>
          <pc:sldMk cId="1605060526" sldId="305"/>
        </pc:sldMkLst>
        <pc:spChg chg="mod">
          <ac:chgData name="Yun, Jane" userId="S::jby5229@psu.edu::94f5ed78-790a-4694-91e0-51e8a82ebc9c" providerId="AD" clId="Web-{4C837A6F-6FC8-FBB6-EC19-A47FDD9AE413}" dt="2024-04-16T02:34:04.194" v="952" actId="20577"/>
          <ac:spMkLst>
            <pc:docMk/>
            <pc:sldMk cId="1605060526" sldId="305"/>
            <ac:spMk id="2" creationId="{122E29D2-9234-3210-998C-FE5D1BE10E5B}"/>
          </ac:spMkLst>
        </pc:spChg>
        <pc:spChg chg="mod">
          <ac:chgData name="Yun, Jane" userId="S::jby5229@psu.edu::94f5ed78-790a-4694-91e0-51e8a82ebc9c" providerId="AD" clId="Web-{4C837A6F-6FC8-FBB6-EC19-A47FDD9AE413}" dt="2024-04-16T02:33:44.350" v="948" actId="20577"/>
          <ac:spMkLst>
            <pc:docMk/>
            <pc:sldMk cId="1605060526" sldId="305"/>
            <ac:spMk id="3" creationId="{7A7053D0-8E2E-B47B-C475-50BF78C79385}"/>
          </ac:spMkLst>
        </pc:spChg>
        <pc:spChg chg="del">
          <ac:chgData name="Yun, Jane" userId="S::jby5229@psu.edu::94f5ed78-790a-4694-91e0-51e8a82ebc9c" providerId="AD" clId="Web-{4C837A6F-6FC8-FBB6-EC19-A47FDD9AE413}" dt="2024-04-16T02:16:00.481" v="874"/>
          <ac:spMkLst>
            <pc:docMk/>
            <pc:sldMk cId="1605060526" sldId="305"/>
            <ac:spMk id="17" creationId="{E7999239-76BF-DE05-AB04-8C8AD63876F1}"/>
          </ac:spMkLst>
        </pc:spChg>
        <pc:spChg chg="del">
          <ac:chgData name="Yun, Jane" userId="S::jby5229@psu.edu::94f5ed78-790a-4694-91e0-51e8a82ebc9c" providerId="AD" clId="Web-{4C837A6F-6FC8-FBB6-EC19-A47FDD9AE413}" dt="2024-04-16T02:15:59.231" v="872"/>
          <ac:spMkLst>
            <pc:docMk/>
            <pc:sldMk cId="1605060526" sldId="305"/>
            <ac:spMk id="19" creationId="{9433FAA5-1A2B-5CA2-1ACD-80E54147BED0}"/>
          </ac:spMkLst>
        </pc:spChg>
        <pc:spChg chg="del">
          <ac:chgData name="Yun, Jane" userId="S::jby5229@psu.edu::94f5ed78-790a-4694-91e0-51e8a82ebc9c" providerId="AD" clId="Web-{4C837A6F-6FC8-FBB6-EC19-A47FDD9AE413}" dt="2024-04-16T02:16:04.138" v="876"/>
          <ac:spMkLst>
            <pc:docMk/>
            <pc:sldMk cId="1605060526" sldId="305"/>
            <ac:spMk id="21" creationId="{4724EE84-D079-5D01-6AA2-D88C288E13C4}"/>
          </ac:spMkLst>
        </pc:spChg>
        <pc:spChg chg="del">
          <ac:chgData name="Yun, Jane" userId="S::jby5229@psu.edu::94f5ed78-790a-4694-91e0-51e8a82ebc9c" providerId="AD" clId="Web-{4C837A6F-6FC8-FBB6-EC19-A47FDD9AE413}" dt="2024-04-16T02:16:05.231" v="877"/>
          <ac:spMkLst>
            <pc:docMk/>
            <pc:sldMk cId="1605060526" sldId="305"/>
            <ac:spMk id="23" creationId="{C3CE43EC-6D28-B1AB-0DF2-44FD6ECCD442}"/>
          </ac:spMkLst>
        </pc:spChg>
        <pc:spChg chg="del">
          <ac:chgData name="Yun, Jane" userId="S::jby5229@psu.edu::94f5ed78-790a-4694-91e0-51e8a82ebc9c" providerId="AD" clId="Web-{4C837A6F-6FC8-FBB6-EC19-A47FDD9AE413}" dt="2024-04-16T02:16:02.919" v="875"/>
          <ac:spMkLst>
            <pc:docMk/>
            <pc:sldMk cId="1605060526" sldId="305"/>
            <ac:spMk id="25" creationId="{FEC8BE2C-61E0-AB07-E722-C255A8D2D083}"/>
          </ac:spMkLst>
        </pc:spChg>
        <pc:picChg chg="add mod">
          <ac:chgData name="Yun, Jane" userId="S::jby5229@psu.edu::94f5ed78-790a-4694-91e0-51e8a82ebc9c" providerId="AD" clId="Web-{4C837A6F-6FC8-FBB6-EC19-A47FDD9AE413}" dt="2024-04-16T02:18:32.253" v="921" actId="1076"/>
          <ac:picMkLst>
            <pc:docMk/>
            <pc:sldMk cId="1605060526" sldId="305"/>
            <ac:picMk id="6" creationId="{5E87AE0B-7E92-59FD-00A9-3498FB6EA8AB}"/>
          </ac:picMkLst>
        </pc:picChg>
        <pc:picChg chg="add mod">
          <ac:chgData name="Yun, Jane" userId="S::jby5229@psu.edu::94f5ed78-790a-4694-91e0-51e8a82ebc9c" providerId="AD" clId="Web-{4C837A6F-6FC8-FBB6-EC19-A47FDD9AE413}" dt="2024-04-16T02:18:34.221" v="922" actId="1076"/>
          <ac:picMkLst>
            <pc:docMk/>
            <pc:sldMk cId="1605060526" sldId="305"/>
            <ac:picMk id="8" creationId="{BD1DD95B-9B47-835A-E2A6-78A523CED0F3}"/>
          </ac:picMkLst>
        </pc:picChg>
        <pc:picChg chg="del">
          <ac:chgData name="Yun, Jane" userId="S::jby5229@psu.edu::94f5ed78-790a-4694-91e0-51e8a82ebc9c" providerId="AD" clId="Web-{4C837A6F-6FC8-FBB6-EC19-A47FDD9AE413}" dt="2024-04-16T02:15:17.276" v="854"/>
          <ac:picMkLst>
            <pc:docMk/>
            <pc:sldMk cId="1605060526" sldId="305"/>
            <ac:picMk id="11" creationId="{EE406394-5997-AF84-C1FF-07EACC2A0453}"/>
          </ac:picMkLst>
        </pc:picChg>
        <pc:picChg chg="add mod">
          <ac:chgData name="Yun, Jane" userId="S::jby5229@psu.edu::94f5ed78-790a-4694-91e0-51e8a82ebc9c" providerId="AD" clId="Web-{4C837A6F-6FC8-FBB6-EC19-A47FDD9AE413}" dt="2024-04-16T02:34:10.632" v="954" actId="1076"/>
          <ac:picMkLst>
            <pc:docMk/>
            <pc:sldMk cId="1605060526" sldId="305"/>
            <ac:picMk id="12" creationId="{B1284C9B-1377-4D25-0A28-11A2EABC3586}"/>
          </ac:picMkLst>
        </pc:picChg>
        <pc:picChg chg="del">
          <ac:chgData name="Yun, Jane" userId="S::jby5229@psu.edu::94f5ed78-790a-4694-91e0-51e8a82ebc9c" providerId="AD" clId="Web-{4C837A6F-6FC8-FBB6-EC19-A47FDD9AE413}" dt="2024-04-16T02:15:59.762" v="873"/>
          <ac:picMkLst>
            <pc:docMk/>
            <pc:sldMk cId="1605060526" sldId="305"/>
            <ac:picMk id="13" creationId="{2363A7EF-5D06-211D-226D-6E6811F859B2}"/>
          </ac:picMkLst>
        </pc:picChg>
      </pc:sldChg>
    </pc:docChg>
  </pc:docChgLst>
  <pc:docChgLst>
    <pc:chgData name="Yun, Jane" userId="S::jby5229@psu.edu::94f5ed78-790a-4694-91e0-51e8a82ebc9c" providerId="AD" clId="Web-{7AE68D14-B6C4-C764-9A27-3F70738A8624}"/>
    <pc:docChg chg="addSld delSld modSld sldOrd">
      <pc:chgData name="Yun, Jane" userId="S::jby5229@psu.edu::94f5ed78-790a-4694-91e0-51e8a82ebc9c" providerId="AD" clId="Web-{7AE68D14-B6C4-C764-9A27-3F70738A8624}" dt="2024-04-15T21:47:20.404" v="1029" actId="20577"/>
      <pc:docMkLst>
        <pc:docMk/>
      </pc:docMkLst>
      <pc:sldChg chg="modSp">
        <pc:chgData name="Yun, Jane" userId="S::jby5229@psu.edu::94f5ed78-790a-4694-91e0-51e8a82ebc9c" providerId="AD" clId="Web-{7AE68D14-B6C4-C764-9A27-3F70738A8624}" dt="2024-04-15T16:26:37.216" v="12" actId="20577"/>
        <pc:sldMkLst>
          <pc:docMk/>
          <pc:sldMk cId="109857222" sldId="256"/>
        </pc:sldMkLst>
        <pc:spChg chg="mod">
          <ac:chgData name="Yun, Jane" userId="S::jby5229@psu.edu::94f5ed78-790a-4694-91e0-51e8a82ebc9c" providerId="AD" clId="Web-{7AE68D14-B6C4-C764-9A27-3F70738A8624}" dt="2024-04-15T16:26:09.137" v="2" actId="20577"/>
          <ac:spMkLst>
            <pc:docMk/>
            <pc:sldMk cId="109857222" sldId="256"/>
            <ac:spMk id="2" creationId="{00000000-0000-0000-0000-000000000000}"/>
          </ac:spMkLst>
        </pc:spChg>
        <pc:spChg chg="mod">
          <ac:chgData name="Yun, Jane" userId="S::jby5229@psu.edu::94f5ed78-790a-4694-91e0-51e8a82ebc9c" providerId="AD" clId="Web-{7AE68D14-B6C4-C764-9A27-3F70738A8624}" dt="2024-04-15T16:26:37.216" v="12" actId="20577"/>
          <ac:spMkLst>
            <pc:docMk/>
            <pc:sldMk cId="109857222" sldId="256"/>
            <ac:spMk id="3" creationId="{00000000-0000-0000-0000-000000000000}"/>
          </ac:spMkLst>
        </pc:spChg>
      </pc:sldChg>
      <pc:sldChg chg="modSp modCm">
        <pc:chgData name="Yun, Jane" userId="S::jby5229@psu.edu::94f5ed78-790a-4694-91e0-51e8a82ebc9c" providerId="AD" clId="Web-{7AE68D14-B6C4-C764-9A27-3F70738A8624}" dt="2024-04-15T20:26:33.952" v="836" actId="20577"/>
        <pc:sldMkLst>
          <pc:docMk/>
          <pc:sldMk cId="3973538459" sldId="257"/>
        </pc:sldMkLst>
        <pc:spChg chg="mod">
          <ac:chgData name="Yun, Jane" userId="S::jby5229@psu.edu::94f5ed78-790a-4694-91e0-51e8a82ebc9c" providerId="AD" clId="Web-{7AE68D14-B6C4-C764-9A27-3F70738A8624}" dt="2024-04-15T20:26:33.952" v="836" actId="20577"/>
          <ac:spMkLst>
            <pc:docMk/>
            <pc:sldMk cId="3973538459" sldId="257"/>
            <ac:spMk id="3" creationId="{7A7053D0-8E2E-B47B-C475-50BF78C79385}"/>
          </ac:spMkLst>
        </pc:spChg>
        <pc:extLst>
          <p:ext xmlns:p="http://schemas.openxmlformats.org/presentationml/2006/main" uri="{D6D511B9-2390-475A-947B-AFAB55BFBCF1}">
            <pc226:cmChg xmlns:pc226="http://schemas.microsoft.com/office/powerpoint/2022/06/main/command" chg="mod">
              <pc226:chgData name="Yun, Jane" userId="S::jby5229@psu.edu::94f5ed78-790a-4694-91e0-51e8a82ebc9c" providerId="AD" clId="Web-{7AE68D14-B6C4-C764-9A27-3F70738A8624}" dt="2024-04-15T17:15:12.072" v="118"/>
              <pc2:cmMkLst xmlns:pc2="http://schemas.microsoft.com/office/powerpoint/2019/9/main/command">
                <pc:docMk/>
                <pc:sldMk cId="3973538459" sldId="257"/>
                <pc2:cmMk id="{AA6B1A36-0EB6-4E36-B429-CDD2896FD50F}"/>
              </pc2:cmMkLst>
            </pc226:cmChg>
          </p:ext>
        </pc:extLst>
      </pc:sldChg>
      <pc:sldChg chg="modSp">
        <pc:chgData name="Yun, Jane" userId="S::jby5229@psu.edu::94f5ed78-790a-4694-91e0-51e8a82ebc9c" providerId="AD" clId="Web-{7AE68D14-B6C4-C764-9A27-3F70738A8624}" dt="2024-04-15T20:34:27.205" v="858" actId="20577"/>
        <pc:sldMkLst>
          <pc:docMk/>
          <pc:sldMk cId="1650654775" sldId="259"/>
        </pc:sldMkLst>
        <pc:spChg chg="mod">
          <ac:chgData name="Yun, Jane" userId="S::jby5229@psu.edu::94f5ed78-790a-4694-91e0-51e8a82ebc9c" providerId="AD" clId="Web-{7AE68D14-B6C4-C764-9A27-3F70738A8624}" dt="2024-04-15T17:14:54.963" v="117" actId="20577"/>
          <ac:spMkLst>
            <pc:docMk/>
            <pc:sldMk cId="1650654775" sldId="259"/>
            <ac:spMk id="2" creationId="{122E29D2-9234-3210-998C-FE5D1BE10E5B}"/>
          </ac:spMkLst>
        </pc:spChg>
        <pc:spChg chg="mod">
          <ac:chgData name="Yun, Jane" userId="S::jby5229@psu.edu::94f5ed78-790a-4694-91e0-51e8a82ebc9c" providerId="AD" clId="Web-{7AE68D14-B6C4-C764-9A27-3F70738A8624}" dt="2024-04-15T20:34:27.205" v="858" actId="20577"/>
          <ac:spMkLst>
            <pc:docMk/>
            <pc:sldMk cId="1650654775" sldId="259"/>
            <ac:spMk id="3" creationId="{7A7053D0-8E2E-B47B-C475-50BF78C79385}"/>
          </ac:spMkLst>
        </pc:spChg>
      </pc:sldChg>
      <pc:sldChg chg="modSp">
        <pc:chgData name="Yun, Jane" userId="S::jby5229@psu.edu::94f5ed78-790a-4694-91e0-51e8a82ebc9c" providerId="AD" clId="Web-{7AE68D14-B6C4-C764-9A27-3F70738A8624}" dt="2024-04-15T21:46:58.732" v="1022" actId="20577"/>
        <pc:sldMkLst>
          <pc:docMk/>
          <pc:sldMk cId="3330707327" sldId="260"/>
        </pc:sldMkLst>
        <pc:spChg chg="mod">
          <ac:chgData name="Yun, Jane" userId="S::jby5229@psu.edu::94f5ed78-790a-4694-91e0-51e8a82ebc9c" providerId="AD" clId="Web-{7AE68D14-B6C4-C764-9A27-3F70738A8624}" dt="2024-04-15T21:46:58.732" v="1022" actId="20577"/>
          <ac:spMkLst>
            <pc:docMk/>
            <pc:sldMk cId="3330707327" sldId="260"/>
            <ac:spMk id="2" creationId="{122E29D2-9234-3210-998C-FE5D1BE10E5B}"/>
          </ac:spMkLst>
        </pc:spChg>
        <pc:spChg chg="mod">
          <ac:chgData name="Yun, Jane" userId="S::jby5229@psu.edu::94f5ed78-790a-4694-91e0-51e8a82ebc9c" providerId="AD" clId="Web-{7AE68D14-B6C4-C764-9A27-3F70738A8624}" dt="2024-04-15T16:30:10.771" v="81" actId="20577"/>
          <ac:spMkLst>
            <pc:docMk/>
            <pc:sldMk cId="3330707327" sldId="260"/>
            <ac:spMk id="3" creationId="{7A7053D0-8E2E-B47B-C475-50BF78C79385}"/>
          </ac:spMkLst>
        </pc:spChg>
      </pc:sldChg>
      <pc:sldChg chg="modSp">
        <pc:chgData name="Yun, Jane" userId="S::jby5229@psu.edu::94f5ed78-790a-4694-91e0-51e8a82ebc9c" providerId="AD" clId="Web-{7AE68D14-B6C4-C764-9A27-3F70738A8624}" dt="2024-04-15T20:37:50.806" v="861" actId="20577"/>
        <pc:sldMkLst>
          <pc:docMk/>
          <pc:sldMk cId="2719611509" sldId="262"/>
        </pc:sldMkLst>
        <pc:spChg chg="mod">
          <ac:chgData name="Yun, Jane" userId="S::jby5229@psu.edu::94f5ed78-790a-4694-91e0-51e8a82ebc9c" providerId="AD" clId="Web-{7AE68D14-B6C4-C764-9A27-3F70738A8624}" dt="2024-04-15T20:37:50.806" v="861" actId="20577"/>
          <ac:spMkLst>
            <pc:docMk/>
            <pc:sldMk cId="2719611509" sldId="262"/>
            <ac:spMk id="3" creationId="{7A7053D0-8E2E-B47B-C475-50BF78C79385}"/>
          </ac:spMkLst>
        </pc:spChg>
      </pc:sldChg>
      <pc:sldChg chg="modSp">
        <pc:chgData name="Yun, Jane" userId="S::jby5229@psu.edu::94f5ed78-790a-4694-91e0-51e8a82ebc9c" providerId="AD" clId="Web-{7AE68D14-B6C4-C764-9A27-3F70738A8624}" dt="2024-04-15T17:14:07.790" v="102" actId="20577"/>
        <pc:sldMkLst>
          <pc:docMk/>
          <pc:sldMk cId="1859091650" sldId="263"/>
        </pc:sldMkLst>
        <pc:spChg chg="mod">
          <ac:chgData name="Yun, Jane" userId="S::jby5229@psu.edu::94f5ed78-790a-4694-91e0-51e8a82ebc9c" providerId="AD" clId="Web-{7AE68D14-B6C4-C764-9A27-3F70738A8624}" dt="2024-04-15T17:14:07.790" v="102" actId="20577"/>
          <ac:spMkLst>
            <pc:docMk/>
            <pc:sldMk cId="1859091650" sldId="263"/>
            <ac:spMk id="3" creationId="{7A7053D0-8E2E-B47B-C475-50BF78C79385}"/>
          </ac:spMkLst>
        </pc:spChg>
      </pc:sldChg>
      <pc:sldChg chg="modSp">
        <pc:chgData name="Yun, Jane" userId="S::jby5229@psu.edu::94f5ed78-790a-4694-91e0-51e8a82ebc9c" providerId="AD" clId="Web-{7AE68D14-B6C4-C764-9A27-3F70738A8624}" dt="2024-04-15T17:14:33.634" v="109"/>
        <pc:sldMkLst>
          <pc:docMk/>
          <pc:sldMk cId="2989156567" sldId="268"/>
        </pc:sldMkLst>
        <pc:spChg chg="mod">
          <ac:chgData name="Yun, Jane" userId="S::jby5229@psu.edu::94f5ed78-790a-4694-91e0-51e8a82ebc9c" providerId="AD" clId="Web-{7AE68D14-B6C4-C764-9A27-3F70738A8624}" dt="2024-04-15T17:14:33.634" v="109"/>
          <ac:spMkLst>
            <pc:docMk/>
            <pc:sldMk cId="2989156567" sldId="268"/>
            <ac:spMk id="3" creationId="{7A7053D0-8E2E-B47B-C475-50BF78C79385}"/>
          </ac:spMkLst>
        </pc:spChg>
      </pc:sldChg>
      <pc:sldChg chg="modSp">
        <pc:chgData name="Yun, Jane" userId="S::jby5229@psu.edu::94f5ed78-790a-4694-91e0-51e8a82ebc9c" providerId="AD" clId="Web-{7AE68D14-B6C4-C764-9A27-3F70738A8624}" dt="2024-04-15T21:19:43.309" v="962" actId="20577"/>
        <pc:sldMkLst>
          <pc:docMk/>
          <pc:sldMk cId="1802076303" sldId="271"/>
        </pc:sldMkLst>
        <pc:spChg chg="mod">
          <ac:chgData name="Yun, Jane" userId="S::jby5229@psu.edu::94f5ed78-790a-4694-91e0-51e8a82ebc9c" providerId="AD" clId="Web-{7AE68D14-B6C4-C764-9A27-3F70738A8624}" dt="2024-04-15T21:19:43.309" v="962" actId="20577"/>
          <ac:spMkLst>
            <pc:docMk/>
            <pc:sldMk cId="1802076303" sldId="271"/>
            <ac:spMk id="2" creationId="{122E29D2-9234-3210-998C-FE5D1BE10E5B}"/>
          </ac:spMkLst>
        </pc:spChg>
        <pc:spChg chg="mod">
          <ac:chgData name="Yun, Jane" userId="S::jby5229@psu.edu::94f5ed78-790a-4694-91e0-51e8a82ebc9c" providerId="AD" clId="Web-{7AE68D14-B6C4-C764-9A27-3F70738A8624}" dt="2024-04-15T17:13:56.508" v="98" actId="20577"/>
          <ac:spMkLst>
            <pc:docMk/>
            <pc:sldMk cId="1802076303" sldId="271"/>
            <ac:spMk id="3" creationId="{7A7053D0-8E2E-B47B-C475-50BF78C79385}"/>
          </ac:spMkLst>
        </pc:spChg>
      </pc:sldChg>
      <pc:sldChg chg="modSp">
        <pc:chgData name="Yun, Jane" userId="S::jby5229@psu.edu::94f5ed78-790a-4694-91e0-51e8a82ebc9c" providerId="AD" clId="Web-{7AE68D14-B6C4-C764-9A27-3F70738A8624}" dt="2024-04-15T17:13:34.695" v="96" actId="1076"/>
        <pc:sldMkLst>
          <pc:docMk/>
          <pc:sldMk cId="3839880383" sldId="272"/>
        </pc:sldMkLst>
        <pc:picChg chg="mod">
          <ac:chgData name="Yun, Jane" userId="S::jby5229@psu.edu::94f5ed78-790a-4694-91e0-51e8a82ebc9c" providerId="AD" clId="Web-{7AE68D14-B6C4-C764-9A27-3F70738A8624}" dt="2024-04-15T17:13:34.695" v="96" actId="1076"/>
          <ac:picMkLst>
            <pc:docMk/>
            <pc:sldMk cId="3839880383" sldId="272"/>
            <ac:picMk id="5" creationId="{9A7DFA76-5F0C-043F-3E94-D9E205215A28}"/>
          </ac:picMkLst>
        </pc:picChg>
      </pc:sldChg>
      <pc:sldChg chg="modSp">
        <pc:chgData name="Yun, Jane" userId="S::jby5229@psu.edu::94f5ed78-790a-4694-91e0-51e8a82ebc9c" providerId="AD" clId="Web-{7AE68D14-B6C4-C764-9A27-3F70738A8624}" dt="2024-04-15T21:27:14.842" v="1008" actId="20577"/>
        <pc:sldMkLst>
          <pc:docMk/>
          <pc:sldMk cId="3278229136" sldId="275"/>
        </pc:sldMkLst>
        <pc:spChg chg="mod">
          <ac:chgData name="Yun, Jane" userId="S::jby5229@psu.edu::94f5ed78-790a-4694-91e0-51e8a82ebc9c" providerId="AD" clId="Web-{7AE68D14-B6C4-C764-9A27-3F70738A8624}" dt="2024-04-15T17:33:20.722" v="273" actId="20577"/>
          <ac:spMkLst>
            <pc:docMk/>
            <pc:sldMk cId="3278229136" sldId="275"/>
            <ac:spMk id="2" creationId="{122E29D2-9234-3210-998C-FE5D1BE10E5B}"/>
          </ac:spMkLst>
        </pc:spChg>
        <pc:spChg chg="mod">
          <ac:chgData name="Yun, Jane" userId="S::jby5229@psu.edu::94f5ed78-790a-4694-91e0-51e8a82ebc9c" providerId="AD" clId="Web-{7AE68D14-B6C4-C764-9A27-3F70738A8624}" dt="2024-04-15T21:27:14.842" v="1008" actId="20577"/>
          <ac:spMkLst>
            <pc:docMk/>
            <pc:sldMk cId="3278229136" sldId="275"/>
            <ac:spMk id="3" creationId="{7A7053D0-8E2E-B47B-C475-50BF78C79385}"/>
          </ac:spMkLst>
        </pc:spChg>
      </pc:sldChg>
      <pc:sldChg chg="modSp">
        <pc:chgData name="Yun, Jane" userId="S::jby5229@psu.edu::94f5ed78-790a-4694-91e0-51e8a82ebc9c" providerId="AD" clId="Web-{7AE68D14-B6C4-C764-9A27-3F70738A8624}" dt="2024-04-15T21:45:32.681" v="1014" actId="20577"/>
        <pc:sldMkLst>
          <pc:docMk/>
          <pc:sldMk cId="3823217617" sldId="276"/>
        </pc:sldMkLst>
        <pc:spChg chg="mod">
          <ac:chgData name="Yun, Jane" userId="S::jby5229@psu.edu::94f5ed78-790a-4694-91e0-51e8a82ebc9c" providerId="AD" clId="Web-{7AE68D14-B6C4-C764-9A27-3F70738A8624}" dt="2024-04-15T21:45:32.681" v="1014" actId="20577"/>
          <ac:spMkLst>
            <pc:docMk/>
            <pc:sldMk cId="3823217617" sldId="276"/>
            <ac:spMk id="2" creationId="{C970275C-4630-6F80-11C6-74F19E1D9E93}"/>
          </ac:spMkLst>
        </pc:spChg>
      </pc:sldChg>
      <pc:sldChg chg="modSp">
        <pc:chgData name="Yun, Jane" userId="S::jby5229@psu.edu::94f5ed78-790a-4694-91e0-51e8a82ebc9c" providerId="AD" clId="Web-{7AE68D14-B6C4-C764-9A27-3F70738A8624}" dt="2024-04-15T16:27:10.889" v="13" actId="20577"/>
        <pc:sldMkLst>
          <pc:docMk/>
          <pc:sldMk cId="3331584706" sldId="277"/>
        </pc:sldMkLst>
        <pc:spChg chg="mod">
          <ac:chgData name="Yun, Jane" userId="S::jby5229@psu.edu::94f5ed78-790a-4694-91e0-51e8a82ebc9c" providerId="AD" clId="Web-{7AE68D14-B6C4-C764-9A27-3F70738A8624}" dt="2024-04-15T16:27:10.889" v="13" actId="20577"/>
          <ac:spMkLst>
            <pc:docMk/>
            <pc:sldMk cId="3331584706" sldId="277"/>
            <ac:spMk id="3" creationId="{681BA447-8C0F-2667-651B-66730C4C7BA1}"/>
          </ac:spMkLst>
        </pc:spChg>
      </pc:sldChg>
      <pc:sldChg chg="modSp addCm">
        <pc:chgData name="Yun, Jane" userId="S::jby5229@psu.edu::94f5ed78-790a-4694-91e0-51e8a82ebc9c" providerId="AD" clId="Web-{7AE68D14-B6C4-C764-9A27-3F70738A8624}" dt="2024-04-15T18:07:38.956" v="797"/>
        <pc:sldMkLst>
          <pc:docMk/>
          <pc:sldMk cId="2735645761" sldId="278"/>
        </pc:sldMkLst>
        <pc:spChg chg="mod">
          <ac:chgData name="Yun, Jane" userId="S::jby5229@psu.edu::94f5ed78-790a-4694-91e0-51e8a82ebc9c" providerId="AD" clId="Web-{7AE68D14-B6C4-C764-9A27-3F70738A8624}" dt="2024-04-15T16:30:17.771" v="83" actId="20577"/>
          <ac:spMkLst>
            <pc:docMk/>
            <pc:sldMk cId="2735645761" sldId="278"/>
            <ac:spMk id="3" creationId="{7A7053D0-8E2E-B47B-C475-50BF78C79385}"/>
          </ac:spMkLst>
        </pc:spChg>
        <pc:picChg chg="mod">
          <ac:chgData name="Yun, Jane" userId="S::jby5229@psu.edu::94f5ed78-790a-4694-91e0-51e8a82ebc9c" providerId="AD" clId="Web-{7AE68D14-B6C4-C764-9A27-3F70738A8624}" dt="2024-04-15T16:38:16.165" v="90" actId="1076"/>
          <ac:picMkLst>
            <pc:docMk/>
            <pc:sldMk cId="2735645761" sldId="278"/>
            <ac:picMk id="5" creationId="{F6EE0B21-827A-608E-C307-B5A97854DF12}"/>
          </ac:picMkLst>
        </pc:picChg>
        <pc:picChg chg="mod">
          <ac:chgData name="Yun, Jane" userId="S::jby5229@psu.edu::94f5ed78-790a-4694-91e0-51e8a82ebc9c" providerId="AD" clId="Web-{7AE68D14-B6C4-C764-9A27-3F70738A8624}" dt="2024-04-15T16:30:20.522" v="84" actId="1076"/>
          <ac:picMkLst>
            <pc:docMk/>
            <pc:sldMk cId="2735645761" sldId="278"/>
            <ac:picMk id="8" creationId="{1ADF8720-D834-6426-2DD8-09F5E80068D4}"/>
          </ac:picMkLst>
        </pc:picChg>
        <pc:extLst>
          <p:ext xmlns:p="http://schemas.openxmlformats.org/presentationml/2006/main" uri="{D6D511B9-2390-475A-947B-AFAB55BFBCF1}">
            <pc226:cmChg xmlns:pc226="http://schemas.microsoft.com/office/powerpoint/2022/06/main/command" chg="add">
              <pc226:chgData name="Yun, Jane" userId="S::jby5229@psu.edu::94f5ed78-790a-4694-91e0-51e8a82ebc9c" providerId="AD" clId="Web-{7AE68D14-B6C4-C764-9A27-3F70738A8624}" dt="2024-04-15T18:07:38.956" v="797"/>
              <pc2:cmMkLst xmlns:pc2="http://schemas.microsoft.com/office/powerpoint/2019/9/main/command">
                <pc:docMk/>
                <pc:sldMk cId="2735645761" sldId="278"/>
                <pc2:cmMk id="{DF93171E-EA2F-40E4-8465-9DD7758428CA}"/>
              </pc2:cmMkLst>
            </pc226:cmChg>
          </p:ext>
        </pc:extLst>
      </pc:sldChg>
      <pc:sldChg chg="modSp">
        <pc:chgData name="Yun, Jane" userId="S::jby5229@psu.edu::94f5ed78-790a-4694-91e0-51e8a82ebc9c" providerId="AD" clId="Web-{7AE68D14-B6C4-C764-9A27-3F70738A8624}" dt="2024-04-15T16:29:17.925" v="74" actId="20577"/>
        <pc:sldMkLst>
          <pc:docMk/>
          <pc:sldMk cId="2938522604" sldId="279"/>
        </pc:sldMkLst>
        <pc:spChg chg="mod">
          <ac:chgData name="Yun, Jane" userId="S::jby5229@psu.edu::94f5ed78-790a-4694-91e0-51e8a82ebc9c" providerId="AD" clId="Web-{7AE68D14-B6C4-C764-9A27-3F70738A8624}" dt="2024-04-15T16:29:17.925" v="74" actId="20577"/>
          <ac:spMkLst>
            <pc:docMk/>
            <pc:sldMk cId="2938522604" sldId="279"/>
            <ac:spMk id="3" creationId="{7A7053D0-8E2E-B47B-C475-50BF78C79385}"/>
          </ac:spMkLst>
        </pc:spChg>
      </pc:sldChg>
      <pc:sldChg chg="modSp">
        <pc:chgData name="Yun, Jane" userId="S::jby5229@psu.edu::94f5ed78-790a-4694-91e0-51e8a82ebc9c" providerId="AD" clId="Web-{7AE68D14-B6C4-C764-9A27-3F70738A8624}" dt="2024-04-15T17:14:03.383" v="100" actId="20577"/>
        <pc:sldMkLst>
          <pc:docMk/>
          <pc:sldMk cId="1024533978" sldId="280"/>
        </pc:sldMkLst>
        <pc:spChg chg="mod">
          <ac:chgData name="Yun, Jane" userId="S::jby5229@psu.edu::94f5ed78-790a-4694-91e0-51e8a82ebc9c" providerId="AD" clId="Web-{7AE68D14-B6C4-C764-9A27-3F70738A8624}" dt="2024-04-15T17:14:03.383" v="100" actId="20577"/>
          <ac:spMkLst>
            <pc:docMk/>
            <pc:sldMk cId="1024533978" sldId="280"/>
            <ac:spMk id="3" creationId="{7A7053D0-8E2E-B47B-C475-50BF78C79385}"/>
          </ac:spMkLst>
        </pc:spChg>
      </pc:sldChg>
      <pc:sldChg chg="modSp">
        <pc:chgData name="Yun, Jane" userId="S::jby5229@psu.edu::94f5ed78-790a-4694-91e0-51e8a82ebc9c" providerId="AD" clId="Web-{7AE68D14-B6C4-C764-9A27-3F70738A8624}" dt="2024-04-15T16:30:39.210" v="86" actId="1076"/>
        <pc:sldMkLst>
          <pc:docMk/>
          <pc:sldMk cId="105282891" sldId="281"/>
        </pc:sldMkLst>
        <pc:graphicFrameChg chg="mod">
          <ac:chgData name="Yun, Jane" userId="S::jby5229@psu.edu::94f5ed78-790a-4694-91e0-51e8a82ebc9c" providerId="AD" clId="Web-{7AE68D14-B6C4-C764-9A27-3F70738A8624}" dt="2024-04-15T16:30:39.210" v="86" actId="1076"/>
          <ac:graphicFrameMkLst>
            <pc:docMk/>
            <pc:sldMk cId="105282891" sldId="281"/>
            <ac:graphicFrameMk id="4" creationId="{0548261C-156A-44C7-D2F1-AE0071512561}"/>
          </ac:graphicFrameMkLst>
        </pc:graphicFrameChg>
      </pc:sldChg>
      <pc:sldChg chg="modSp">
        <pc:chgData name="Yun, Jane" userId="S::jby5229@psu.edu::94f5ed78-790a-4694-91e0-51e8a82ebc9c" providerId="AD" clId="Web-{7AE68D14-B6C4-C764-9A27-3F70738A8624}" dt="2024-04-15T16:41:23.610" v="93"/>
        <pc:sldMkLst>
          <pc:docMk/>
          <pc:sldMk cId="1787180316" sldId="282"/>
        </pc:sldMkLst>
        <pc:spChg chg="mod">
          <ac:chgData name="Yun, Jane" userId="S::jby5229@psu.edu::94f5ed78-790a-4694-91e0-51e8a82ebc9c" providerId="AD" clId="Web-{7AE68D14-B6C4-C764-9A27-3F70738A8624}" dt="2024-04-15T16:41:14.719" v="91" actId="20577"/>
          <ac:spMkLst>
            <pc:docMk/>
            <pc:sldMk cId="1787180316" sldId="282"/>
            <ac:spMk id="3" creationId="{7A7053D0-8E2E-B47B-C475-50BF78C79385}"/>
          </ac:spMkLst>
        </pc:spChg>
        <pc:graphicFrameChg chg="modGraphic">
          <ac:chgData name="Yun, Jane" userId="S::jby5229@psu.edu::94f5ed78-790a-4694-91e0-51e8a82ebc9c" providerId="AD" clId="Web-{7AE68D14-B6C4-C764-9A27-3F70738A8624}" dt="2024-04-15T16:41:23.610" v="93"/>
          <ac:graphicFrameMkLst>
            <pc:docMk/>
            <pc:sldMk cId="1787180316" sldId="282"/>
            <ac:graphicFrameMk id="5" creationId="{6667627C-BFD5-1DF1-44BE-E3B57F5E7301}"/>
          </ac:graphicFrameMkLst>
        </pc:graphicFrameChg>
      </pc:sldChg>
      <pc:sldChg chg="modSp">
        <pc:chgData name="Yun, Jane" userId="S::jby5229@psu.edu::94f5ed78-790a-4694-91e0-51e8a82ebc9c" providerId="AD" clId="Web-{7AE68D14-B6C4-C764-9A27-3F70738A8624}" dt="2024-04-15T17:14:39.228" v="110"/>
        <pc:sldMkLst>
          <pc:docMk/>
          <pc:sldMk cId="3209601345" sldId="283"/>
        </pc:sldMkLst>
        <pc:spChg chg="mod">
          <ac:chgData name="Yun, Jane" userId="S::jby5229@psu.edu::94f5ed78-790a-4694-91e0-51e8a82ebc9c" providerId="AD" clId="Web-{7AE68D14-B6C4-C764-9A27-3F70738A8624}" dt="2024-04-15T17:14:39.228" v="110"/>
          <ac:spMkLst>
            <pc:docMk/>
            <pc:sldMk cId="3209601345" sldId="283"/>
            <ac:spMk id="3" creationId="{7A7053D0-8E2E-B47B-C475-50BF78C79385}"/>
          </ac:spMkLst>
        </pc:spChg>
      </pc:sldChg>
      <pc:sldChg chg="modSp">
        <pc:chgData name="Yun, Jane" userId="S::jby5229@psu.edu::94f5ed78-790a-4694-91e0-51e8a82ebc9c" providerId="AD" clId="Web-{7AE68D14-B6C4-C764-9A27-3F70738A8624}" dt="2024-04-15T17:14:28.446" v="108"/>
        <pc:sldMkLst>
          <pc:docMk/>
          <pc:sldMk cId="1223973332" sldId="284"/>
        </pc:sldMkLst>
        <pc:spChg chg="mod">
          <ac:chgData name="Yun, Jane" userId="S::jby5229@psu.edu::94f5ed78-790a-4694-91e0-51e8a82ebc9c" providerId="AD" clId="Web-{7AE68D14-B6C4-C764-9A27-3F70738A8624}" dt="2024-04-15T17:14:28.446" v="108"/>
          <ac:spMkLst>
            <pc:docMk/>
            <pc:sldMk cId="1223973332" sldId="284"/>
            <ac:spMk id="3" creationId="{7A7053D0-8E2E-B47B-C475-50BF78C79385}"/>
          </ac:spMkLst>
        </pc:spChg>
      </pc:sldChg>
      <pc:sldChg chg="modSp">
        <pc:chgData name="Yun, Jane" userId="S::jby5229@psu.edu::94f5ed78-790a-4694-91e0-51e8a82ebc9c" providerId="AD" clId="Web-{7AE68D14-B6C4-C764-9A27-3F70738A8624}" dt="2024-04-15T17:14:23.009" v="107"/>
        <pc:sldMkLst>
          <pc:docMk/>
          <pc:sldMk cId="3217730150" sldId="285"/>
        </pc:sldMkLst>
        <pc:spChg chg="mod">
          <ac:chgData name="Yun, Jane" userId="S::jby5229@psu.edu::94f5ed78-790a-4694-91e0-51e8a82ebc9c" providerId="AD" clId="Web-{7AE68D14-B6C4-C764-9A27-3F70738A8624}" dt="2024-04-15T17:14:23.009" v="107"/>
          <ac:spMkLst>
            <pc:docMk/>
            <pc:sldMk cId="3217730150" sldId="285"/>
            <ac:spMk id="3" creationId="{7A7053D0-8E2E-B47B-C475-50BF78C79385}"/>
          </ac:spMkLst>
        </pc:spChg>
      </pc:sldChg>
      <pc:sldChg chg="modSp">
        <pc:chgData name="Yun, Jane" userId="S::jby5229@psu.edu::94f5ed78-790a-4694-91e0-51e8a82ebc9c" providerId="AD" clId="Web-{7AE68D14-B6C4-C764-9A27-3F70738A8624}" dt="2024-04-15T17:14:18.931" v="106" actId="20577"/>
        <pc:sldMkLst>
          <pc:docMk/>
          <pc:sldMk cId="799533471" sldId="286"/>
        </pc:sldMkLst>
        <pc:spChg chg="mod">
          <ac:chgData name="Yun, Jane" userId="S::jby5229@psu.edu::94f5ed78-790a-4694-91e0-51e8a82ebc9c" providerId="AD" clId="Web-{7AE68D14-B6C4-C764-9A27-3F70738A8624}" dt="2024-04-15T17:14:18.931" v="106" actId="20577"/>
          <ac:spMkLst>
            <pc:docMk/>
            <pc:sldMk cId="799533471" sldId="286"/>
            <ac:spMk id="3" creationId="{7A7053D0-8E2E-B47B-C475-50BF78C79385}"/>
          </ac:spMkLst>
        </pc:spChg>
      </pc:sldChg>
      <pc:sldChg chg="modSp">
        <pc:chgData name="Yun, Jane" userId="S::jby5229@psu.edu::94f5ed78-790a-4694-91e0-51e8a82ebc9c" providerId="AD" clId="Web-{7AE68D14-B6C4-C764-9A27-3F70738A8624}" dt="2024-04-15T17:14:12.602" v="104" actId="20577"/>
        <pc:sldMkLst>
          <pc:docMk/>
          <pc:sldMk cId="3991907944" sldId="287"/>
        </pc:sldMkLst>
        <pc:spChg chg="mod">
          <ac:chgData name="Yun, Jane" userId="S::jby5229@psu.edu::94f5ed78-790a-4694-91e0-51e8a82ebc9c" providerId="AD" clId="Web-{7AE68D14-B6C4-C764-9A27-3F70738A8624}" dt="2024-04-15T17:14:12.602" v="104" actId="20577"/>
          <ac:spMkLst>
            <pc:docMk/>
            <pc:sldMk cId="3991907944" sldId="287"/>
            <ac:spMk id="3" creationId="{7A7053D0-8E2E-B47B-C475-50BF78C79385}"/>
          </ac:spMkLst>
        </pc:spChg>
      </pc:sldChg>
      <pc:sldChg chg="modSp">
        <pc:chgData name="Yun, Jane" userId="S::jby5229@psu.edu::94f5ed78-790a-4694-91e0-51e8a82ebc9c" providerId="AD" clId="Web-{7AE68D14-B6C4-C764-9A27-3F70738A8624}" dt="2024-04-15T21:47:20.404" v="1029" actId="20577"/>
        <pc:sldMkLst>
          <pc:docMk/>
          <pc:sldMk cId="1432755558" sldId="288"/>
        </pc:sldMkLst>
        <pc:spChg chg="mod">
          <ac:chgData name="Yun, Jane" userId="S::jby5229@psu.edu::94f5ed78-790a-4694-91e0-51e8a82ebc9c" providerId="AD" clId="Web-{7AE68D14-B6C4-C764-9A27-3F70738A8624}" dt="2024-04-15T21:47:20.404" v="1029" actId="20577"/>
          <ac:spMkLst>
            <pc:docMk/>
            <pc:sldMk cId="1432755558" sldId="288"/>
            <ac:spMk id="2" creationId="{122E29D2-9234-3210-998C-FE5D1BE10E5B}"/>
          </ac:spMkLst>
        </pc:spChg>
      </pc:sldChg>
      <pc:sldChg chg="modSp">
        <pc:chgData name="Yun, Jane" userId="S::jby5229@psu.edu::94f5ed78-790a-4694-91e0-51e8a82ebc9c" providerId="AD" clId="Web-{7AE68D14-B6C4-C764-9A27-3F70738A8624}" dt="2024-04-15T16:37:29.289" v="88" actId="20577"/>
        <pc:sldMkLst>
          <pc:docMk/>
          <pc:sldMk cId="2770174149" sldId="290"/>
        </pc:sldMkLst>
        <pc:spChg chg="mod">
          <ac:chgData name="Yun, Jane" userId="S::jby5229@psu.edu::94f5ed78-790a-4694-91e0-51e8a82ebc9c" providerId="AD" clId="Web-{7AE68D14-B6C4-C764-9A27-3F70738A8624}" dt="2024-04-15T16:37:29.289" v="88" actId="20577"/>
          <ac:spMkLst>
            <pc:docMk/>
            <pc:sldMk cId="2770174149" sldId="290"/>
            <ac:spMk id="3" creationId="{7A7053D0-8E2E-B47B-C475-50BF78C79385}"/>
          </ac:spMkLst>
        </pc:spChg>
      </pc:sldChg>
      <pc:sldChg chg="addSp delSp modSp del">
        <pc:chgData name="Yun, Jane" userId="S::jby5229@psu.edu::94f5ed78-790a-4694-91e0-51e8a82ebc9c" providerId="AD" clId="Web-{7AE68D14-B6C4-C764-9A27-3F70738A8624}" dt="2024-04-15T20:51:26.963" v="884"/>
        <pc:sldMkLst>
          <pc:docMk/>
          <pc:sldMk cId="3332420503" sldId="291"/>
        </pc:sldMkLst>
        <pc:spChg chg="add del mod">
          <ac:chgData name="Yun, Jane" userId="S::jby5229@psu.edu::94f5ed78-790a-4694-91e0-51e8a82ebc9c" providerId="AD" clId="Web-{7AE68D14-B6C4-C764-9A27-3F70738A8624}" dt="2024-04-15T20:49:40.068" v="871"/>
          <ac:spMkLst>
            <pc:docMk/>
            <pc:sldMk cId="3332420503" sldId="291"/>
            <ac:spMk id="6" creationId="{0CBC6F1E-93E9-BD51-37B1-E4DB0B659948}"/>
          </ac:spMkLst>
        </pc:spChg>
        <pc:spChg chg="mod">
          <ac:chgData name="Yun, Jane" userId="S::jby5229@psu.edu::94f5ed78-790a-4694-91e0-51e8a82ebc9c" providerId="AD" clId="Web-{7AE68D14-B6C4-C764-9A27-3F70738A8624}" dt="2024-04-15T16:27:31.062" v="16" actId="1076"/>
          <ac:spMkLst>
            <pc:docMk/>
            <pc:sldMk cId="3332420503" sldId="291"/>
            <ac:spMk id="8" creationId="{CA4AA486-5016-1E4B-60D5-D824D87247E4}"/>
          </ac:spMkLst>
        </pc:spChg>
        <pc:graphicFrameChg chg="del">
          <ac:chgData name="Yun, Jane" userId="S::jby5229@psu.edu::94f5ed78-790a-4694-91e0-51e8a82ebc9c" providerId="AD" clId="Web-{7AE68D14-B6C4-C764-9A27-3F70738A8624}" dt="2024-04-15T17:18:33.905" v="129"/>
          <ac:graphicFrameMkLst>
            <pc:docMk/>
            <pc:sldMk cId="3332420503" sldId="291"/>
            <ac:graphicFrameMk id="5" creationId="{D81C9A24-71F6-947D-2DEB-7D778BD979B8}"/>
          </ac:graphicFrameMkLst>
        </pc:graphicFrameChg>
        <pc:picChg chg="add del mod ord">
          <ac:chgData name="Yun, Jane" userId="S::jby5229@psu.edu::94f5ed78-790a-4694-91e0-51e8a82ebc9c" providerId="AD" clId="Web-{7AE68D14-B6C4-C764-9A27-3F70738A8624}" dt="2024-04-15T20:47:44.861" v="868"/>
          <ac:picMkLst>
            <pc:docMk/>
            <pc:sldMk cId="3332420503" sldId="291"/>
            <ac:picMk id="3" creationId="{6D03DA62-F00C-87B6-B709-C2375C8600CB}"/>
          </ac:picMkLst>
        </pc:picChg>
        <pc:picChg chg="del">
          <ac:chgData name="Yun, Jane" userId="S::jby5229@psu.edu::94f5ed78-790a-4694-91e0-51e8a82ebc9c" providerId="AD" clId="Web-{7AE68D14-B6C4-C764-9A27-3F70738A8624}" dt="2024-04-15T17:18:22.670" v="123"/>
          <ac:picMkLst>
            <pc:docMk/>
            <pc:sldMk cId="3332420503" sldId="291"/>
            <ac:picMk id="4" creationId="{2AC12922-B12A-92DE-A2F1-D487C405322B}"/>
          </ac:picMkLst>
        </pc:picChg>
        <pc:picChg chg="add del mod ord">
          <ac:chgData name="Yun, Jane" userId="S::jby5229@psu.edu::94f5ed78-790a-4694-91e0-51e8a82ebc9c" providerId="AD" clId="Web-{7AE68D14-B6C4-C764-9A27-3F70738A8624}" dt="2024-04-15T20:47:52.970" v="870"/>
          <ac:picMkLst>
            <pc:docMk/>
            <pc:sldMk cId="3332420503" sldId="291"/>
            <ac:picMk id="4" creationId="{4B07A00D-FB96-6833-6411-57E41AE7C16C}"/>
          </ac:picMkLst>
        </pc:picChg>
        <pc:picChg chg="add mod ord">
          <ac:chgData name="Yun, Jane" userId="S::jby5229@psu.edu::94f5ed78-790a-4694-91e0-51e8a82ebc9c" providerId="AD" clId="Web-{7AE68D14-B6C4-C764-9A27-3F70738A8624}" dt="2024-04-15T20:50:46.149" v="877" actId="1076"/>
          <ac:picMkLst>
            <pc:docMk/>
            <pc:sldMk cId="3332420503" sldId="291"/>
            <ac:picMk id="5" creationId="{D019D39F-7DFB-BE91-9DEC-214992AF4F41}"/>
          </ac:picMkLst>
        </pc:picChg>
        <pc:picChg chg="add del mod">
          <ac:chgData name="Yun, Jane" userId="S::jby5229@psu.edu::94f5ed78-790a-4694-91e0-51e8a82ebc9c" providerId="AD" clId="Web-{7AE68D14-B6C4-C764-9A27-3F70738A8624}" dt="2024-04-15T20:47:22.125" v="862"/>
          <ac:picMkLst>
            <pc:docMk/>
            <pc:sldMk cId="3332420503" sldId="291"/>
            <ac:picMk id="9" creationId="{E4B8051D-0729-23B6-3B5E-45760F40BF6C}"/>
          </ac:picMkLst>
        </pc:picChg>
        <pc:picChg chg="add mod">
          <ac:chgData name="Yun, Jane" userId="S::jby5229@psu.edu::94f5ed78-790a-4694-91e0-51e8a82ebc9c" providerId="AD" clId="Web-{7AE68D14-B6C4-C764-9A27-3F70738A8624}" dt="2024-04-15T20:50:46.087" v="876" actId="1076"/>
          <ac:picMkLst>
            <pc:docMk/>
            <pc:sldMk cId="3332420503" sldId="291"/>
            <ac:picMk id="11" creationId="{4E4BC8BD-7457-52C0-E63A-A0B904B34F4B}"/>
          </ac:picMkLst>
        </pc:picChg>
        <pc:picChg chg="del">
          <ac:chgData name="Yun, Jane" userId="S::jby5229@psu.edu::94f5ed78-790a-4694-91e0-51e8a82ebc9c" providerId="AD" clId="Web-{7AE68D14-B6C4-C764-9A27-3F70738A8624}" dt="2024-04-15T17:18:32.405" v="128"/>
          <ac:picMkLst>
            <pc:docMk/>
            <pc:sldMk cId="3332420503" sldId="291"/>
            <ac:picMk id="1026" creationId="{32EA2BB0-6A90-8A0C-A897-2DBAF2A572E4}"/>
          </ac:picMkLst>
        </pc:picChg>
        <pc:picChg chg="del mod">
          <ac:chgData name="Yun, Jane" userId="S::jby5229@psu.edu::94f5ed78-790a-4694-91e0-51e8a82ebc9c" providerId="AD" clId="Web-{7AE68D14-B6C4-C764-9A27-3F70738A8624}" dt="2024-04-15T17:18:31.499" v="127"/>
          <ac:picMkLst>
            <pc:docMk/>
            <pc:sldMk cId="3332420503" sldId="291"/>
            <ac:picMk id="1032" creationId="{DBBAA2D0-5D11-FB6E-5656-9AF4BDA64B2A}"/>
          </ac:picMkLst>
        </pc:picChg>
        <pc:picChg chg="del">
          <ac:chgData name="Yun, Jane" userId="S::jby5229@psu.edu::94f5ed78-790a-4694-91e0-51e8a82ebc9c" providerId="AD" clId="Web-{7AE68D14-B6C4-C764-9A27-3F70738A8624}" dt="2024-04-15T17:18:21.733" v="122"/>
          <ac:picMkLst>
            <pc:docMk/>
            <pc:sldMk cId="3332420503" sldId="291"/>
            <ac:picMk id="1038" creationId="{A62020B5-4C1B-7576-3DE0-C826DCFD2FF5}"/>
          </ac:picMkLst>
        </pc:picChg>
        <pc:picChg chg="del">
          <ac:chgData name="Yun, Jane" userId="S::jby5229@psu.edu::94f5ed78-790a-4694-91e0-51e8a82ebc9c" providerId="AD" clId="Web-{7AE68D14-B6C4-C764-9A27-3F70738A8624}" dt="2024-04-15T17:18:23.358" v="124"/>
          <ac:picMkLst>
            <pc:docMk/>
            <pc:sldMk cId="3332420503" sldId="291"/>
            <ac:picMk id="1040" creationId="{C1435808-F6BD-345B-4A0A-A96105030C86}"/>
          </ac:picMkLst>
        </pc:picChg>
      </pc:sldChg>
      <pc:sldChg chg="addSp delSp modSp add replId">
        <pc:chgData name="Yun, Jane" userId="S::jby5229@psu.edu::94f5ed78-790a-4694-91e0-51e8a82ebc9c" providerId="AD" clId="Web-{7AE68D14-B6C4-C764-9A27-3F70738A8624}" dt="2024-04-15T21:22:51.113" v="969" actId="1076"/>
        <pc:sldMkLst>
          <pc:docMk/>
          <pc:sldMk cId="2136999150" sldId="292"/>
        </pc:sldMkLst>
        <pc:spChg chg="add del mod">
          <ac:chgData name="Yun, Jane" userId="S::jby5229@psu.edu::94f5ed78-790a-4694-91e0-51e8a82ebc9c" providerId="AD" clId="Web-{7AE68D14-B6C4-C764-9A27-3F70738A8624}" dt="2024-04-15T17:18:19.014" v="121"/>
          <ac:spMkLst>
            <pc:docMk/>
            <pc:sldMk cId="2136999150" sldId="292"/>
            <ac:spMk id="6" creationId="{E8834795-04C1-48AA-4D48-9C5945D6492B}"/>
          </ac:spMkLst>
        </pc:spChg>
        <pc:spChg chg="add del mod ord">
          <ac:chgData name="Yun, Jane" userId="S::jby5229@psu.edu::94f5ed78-790a-4694-91e0-51e8a82ebc9c" providerId="AD" clId="Web-{7AE68D14-B6C4-C764-9A27-3F70738A8624}" dt="2024-04-15T20:58:11.588" v="894"/>
          <ac:spMkLst>
            <pc:docMk/>
            <pc:sldMk cId="2136999150" sldId="292"/>
            <ac:spMk id="9" creationId="{C15F439F-3C68-2361-3918-8426F7076235}"/>
          </ac:spMkLst>
        </pc:spChg>
        <pc:spChg chg="add mod ord">
          <ac:chgData name="Yun, Jane" userId="S::jby5229@psu.edu::94f5ed78-790a-4694-91e0-51e8a82ebc9c" providerId="AD" clId="Web-{7AE68D14-B6C4-C764-9A27-3F70738A8624}" dt="2024-04-15T21:00:05.233" v="899"/>
          <ac:spMkLst>
            <pc:docMk/>
            <pc:sldMk cId="2136999150" sldId="292"/>
            <ac:spMk id="13" creationId="{9B933AFE-94E4-613A-BAC4-1E9E6A5F11F3}"/>
          </ac:spMkLst>
        </pc:spChg>
        <pc:spChg chg="add mod">
          <ac:chgData name="Yun, Jane" userId="S::jby5229@psu.edu::94f5ed78-790a-4694-91e0-51e8a82ebc9c" providerId="AD" clId="Web-{7AE68D14-B6C4-C764-9A27-3F70738A8624}" dt="2024-04-15T21:22:51.113" v="969" actId="1076"/>
          <ac:spMkLst>
            <pc:docMk/>
            <pc:sldMk cId="2136999150" sldId="292"/>
            <ac:spMk id="14" creationId="{28C8AE80-004B-A374-C839-37A40A716C04}"/>
          </ac:spMkLst>
        </pc:spChg>
        <pc:spChg chg="add mod">
          <ac:chgData name="Yun, Jane" userId="S::jby5229@psu.edu::94f5ed78-790a-4694-91e0-51e8a82ebc9c" providerId="AD" clId="Web-{7AE68D14-B6C4-C764-9A27-3F70738A8624}" dt="2024-04-15T21:13:45.577" v="934" actId="14100"/>
          <ac:spMkLst>
            <pc:docMk/>
            <pc:sldMk cId="2136999150" sldId="292"/>
            <ac:spMk id="15" creationId="{8B984FE2-9CFD-53C5-7D8A-52C2135FB502}"/>
          </ac:spMkLst>
        </pc:spChg>
        <pc:spChg chg="add mod">
          <ac:chgData name="Yun, Jane" userId="S::jby5229@psu.edu::94f5ed78-790a-4694-91e0-51e8a82ebc9c" providerId="AD" clId="Web-{7AE68D14-B6C4-C764-9A27-3F70738A8624}" dt="2024-04-15T21:09:17.473" v="925" actId="14100"/>
          <ac:spMkLst>
            <pc:docMk/>
            <pc:sldMk cId="2136999150" sldId="292"/>
            <ac:spMk id="16" creationId="{35C00DDF-3E43-0E3C-F028-420DBDFF4A1B}"/>
          </ac:spMkLst>
        </pc:spChg>
        <pc:spChg chg="add mod">
          <ac:chgData name="Yun, Jane" userId="S::jby5229@psu.edu::94f5ed78-790a-4694-91e0-51e8a82ebc9c" providerId="AD" clId="Web-{7AE68D14-B6C4-C764-9A27-3F70738A8624}" dt="2024-04-15T21:13:33.623" v="932" actId="1076"/>
          <ac:spMkLst>
            <pc:docMk/>
            <pc:sldMk cId="2136999150" sldId="292"/>
            <ac:spMk id="17" creationId="{9643AB45-0F07-83B6-F9F5-6950E0FF3355}"/>
          </ac:spMkLst>
        </pc:spChg>
        <pc:spChg chg="add mod">
          <ac:chgData name="Yun, Jane" userId="S::jby5229@psu.edu::94f5ed78-790a-4694-91e0-51e8a82ebc9c" providerId="AD" clId="Web-{7AE68D14-B6C4-C764-9A27-3F70738A8624}" dt="2024-04-15T21:14:25.438" v="942" actId="1076"/>
          <ac:spMkLst>
            <pc:docMk/>
            <pc:sldMk cId="2136999150" sldId="292"/>
            <ac:spMk id="18" creationId="{942DE32B-ABF7-42DF-0ABE-272FC226A427}"/>
          </ac:spMkLst>
        </pc:spChg>
        <pc:grpChg chg="add del">
          <ac:chgData name="Yun, Jane" userId="S::jby5229@psu.edu::94f5ed78-790a-4694-91e0-51e8a82ebc9c" providerId="AD" clId="Web-{7AE68D14-B6C4-C764-9A27-3F70738A8624}" dt="2024-04-15T17:30:05.374" v="169"/>
          <ac:grpSpMkLst>
            <pc:docMk/>
            <pc:sldMk cId="2136999150" sldId="292"/>
            <ac:grpSpMk id="10" creationId="{F0BBD776-BB09-0BC1-930E-53EB7D0F08BC}"/>
          </ac:grpSpMkLst>
        </pc:grpChg>
        <pc:graphicFrameChg chg="del">
          <ac:chgData name="Yun, Jane" userId="S::jby5229@psu.edu::94f5ed78-790a-4694-91e0-51e8a82ebc9c" providerId="AD" clId="Web-{7AE68D14-B6C4-C764-9A27-3F70738A8624}" dt="2024-04-15T20:34:57.222" v="859"/>
          <ac:graphicFrameMkLst>
            <pc:docMk/>
            <pc:sldMk cId="2136999150" sldId="292"/>
            <ac:graphicFrameMk id="5" creationId="{D81C9A24-71F6-947D-2DEB-7D778BD979B8}"/>
          </ac:graphicFrameMkLst>
        </pc:graphicFrameChg>
        <pc:picChg chg="del">
          <ac:chgData name="Yun, Jane" userId="S::jby5229@psu.edu::94f5ed78-790a-4694-91e0-51e8a82ebc9c" providerId="AD" clId="Web-{7AE68D14-B6C4-C764-9A27-3F70738A8624}" dt="2024-04-15T17:18:58.124" v="135"/>
          <ac:picMkLst>
            <pc:docMk/>
            <pc:sldMk cId="2136999150" sldId="292"/>
            <ac:picMk id="4" creationId="{2AC12922-B12A-92DE-A2F1-D487C405322B}"/>
          </ac:picMkLst>
        </pc:picChg>
        <pc:picChg chg="add mod">
          <ac:chgData name="Yun, Jane" userId="S::jby5229@psu.edu::94f5ed78-790a-4694-91e0-51e8a82ebc9c" providerId="AD" clId="Web-{7AE68D14-B6C4-C764-9A27-3F70738A8624}" dt="2024-04-15T21:21:26.735" v="965" actId="1076"/>
          <ac:picMkLst>
            <pc:docMk/>
            <pc:sldMk cId="2136999150" sldId="292"/>
            <ac:picMk id="4" creationId="{5E170B18-9080-16EF-FAA4-53C548E4DB2E}"/>
          </ac:picMkLst>
        </pc:picChg>
        <pc:picChg chg="add mod">
          <ac:chgData name="Yun, Jane" userId="S::jby5229@psu.edu::94f5ed78-790a-4694-91e0-51e8a82ebc9c" providerId="AD" clId="Web-{7AE68D14-B6C4-C764-9A27-3F70738A8624}" dt="2024-04-15T20:52:49.372" v="891" actId="1076"/>
          <ac:picMkLst>
            <pc:docMk/>
            <pc:sldMk cId="2136999150" sldId="292"/>
            <ac:picMk id="7" creationId="{41FD9CD7-6DB5-C5AA-5ECA-54ED33631339}"/>
          </ac:picMkLst>
        </pc:picChg>
        <pc:picChg chg="add del mod ord">
          <ac:chgData name="Yun, Jane" userId="S::jby5229@psu.edu::94f5ed78-790a-4694-91e0-51e8a82ebc9c" providerId="AD" clId="Web-{7AE68D14-B6C4-C764-9A27-3F70738A8624}" dt="2024-04-15T20:52:36.372" v="888"/>
          <ac:picMkLst>
            <pc:docMk/>
            <pc:sldMk cId="2136999150" sldId="292"/>
            <ac:picMk id="10" creationId="{E0AAEC53-6B06-0586-2C62-3BC8E946BCEF}"/>
          </ac:picMkLst>
        </pc:picChg>
        <pc:picChg chg="add del mod ord">
          <ac:chgData name="Yun, Jane" userId="S::jby5229@psu.edu::94f5ed78-790a-4694-91e0-51e8a82ebc9c" providerId="AD" clId="Web-{7AE68D14-B6C4-C764-9A27-3F70738A8624}" dt="2024-04-15T20:58:31.401" v="898"/>
          <ac:picMkLst>
            <pc:docMk/>
            <pc:sldMk cId="2136999150" sldId="292"/>
            <ac:picMk id="11" creationId="{2C53D6D0-320F-587C-145B-170151C0E383}"/>
          </ac:picMkLst>
        </pc:picChg>
        <pc:picChg chg="add del">
          <ac:chgData name="Yun, Jane" userId="S::jby5229@psu.edu::94f5ed78-790a-4694-91e0-51e8a82ebc9c" providerId="AD" clId="Web-{7AE68D14-B6C4-C764-9A27-3F70738A8624}" dt="2024-04-15T17:18:59.718" v="136"/>
          <ac:picMkLst>
            <pc:docMk/>
            <pc:sldMk cId="2136999150" sldId="292"/>
            <ac:picMk id="1026" creationId="{32EA2BB0-6A90-8A0C-A897-2DBAF2A572E4}"/>
          </ac:picMkLst>
        </pc:picChg>
        <pc:picChg chg="del mod topLvl">
          <ac:chgData name="Yun, Jane" userId="S::jby5229@psu.edu::94f5ed78-790a-4694-91e0-51e8a82ebc9c" providerId="AD" clId="Web-{7AE68D14-B6C4-C764-9A27-3F70738A8624}" dt="2024-04-15T20:51:13.837" v="882"/>
          <ac:picMkLst>
            <pc:docMk/>
            <pc:sldMk cId="2136999150" sldId="292"/>
            <ac:picMk id="1032" creationId="{DBBAA2D0-5D11-FB6E-5656-9AF4BDA64B2A}"/>
          </ac:picMkLst>
        </pc:picChg>
        <pc:picChg chg="del mod topLvl">
          <ac:chgData name="Yun, Jane" userId="S::jby5229@psu.edu::94f5ed78-790a-4694-91e0-51e8a82ebc9c" providerId="AD" clId="Web-{7AE68D14-B6C4-C764-9A27-3F70738A8624}" dt="2024-04-15T20:51:11.556" v="879"/>
          <ac:picMkLst>
            <pc:docMk/>
            <pc:sldMk cId="2136999150" sldId="292"/>
            <ac:picMk id="1038" creationId="{A62020B5-4C1B-7576-3DE0-C826DCFD2FF5}"/>
          </ac:picMkLst>
        </pc:picChg>
        <pc:picChg chg="del mod topLvl">
          <ac:chgData name="Yun, Jane" userId="S::jby5229@psu.edu::94f5ed78-790a-4694-91e0-51e8a82ebc9c" providerId="AD" clId="Web-{7AE68D14-B6C4-C764-9A27-3F70738A8624}" dt="2024-04-15T20:51:15.525" v="883"/>
          <ac:picMkLst>
            <pc:docMk/>
            <pc:sldMk cId="2136999150" sldId="292"/>
            <ac:picMk id="1040" creationId="{C1435808-F6BD-345B-4A0A-A96105030C86}"/>
          </ac:picMkLst>
        </pc:picChg>
      </pc:sldChg>
      <pc:sldChg chg="modSp add mod replId modShow">
        <pc:chgData name="Yun, Jane" userId="S::jby5229@psu.edu::94f5ed78-790a-4694-91e0-51e8a82ebc9c" providerId="AD" clId="Web-{7AE68D14-B6C4-C764-9A27-3F70738A8624}" dt="2024-04-15T18:14:10.652" v="822" actId="20577"/>
        <pc:sldMkLst>
          <pc:docMk/>
          <pc:sldMk cId="25797280" sldId="293"/>
        </pc:sldMkLst>
        <pc:spChg chg="mod">
          <ac:chgData name="Yun, Jane" userId="S::jby5229@psu.edu::94f5ed78-790a-4694-91e0-51e8a82ebc9c" providerId="AD" clId="Web-{7AE68D14-B6C4-C764-9A27-3F70738A8624}" dt="2024-04-15T17:30:59.484" v="186" actId="20577"/>
          <ac:spMkLst>
            <pc:docMk/>
            <pc:sldMk cId="25797280" sldId="293"/>
            <ac:spMk id="2" creationId="{122E29D2-9234-3210-998C-FE5D1BE10E5B}"/>
          </ac:spMkLst>
        </pc:spChg>
        <pc:spChg chg="mod">
          <ac:chgData name="Yun, Jane" userId="S::jby5229@psu.edu::94f5ed78-790a-4694-91e0-51e8a82ebc9c" providerId="AD" clId="Web-{7AE68D14-B6C4-C764-9A27-3F70738A8624}" dt="2024-04-15T18:14:10.652" v="822" actId="20577"/>
          <ac:spMkLst>
            <pc:docMk/>
            <pc:sldMk cId="25797280" sldId="293"/>
            <ac:spMk id="3" creationId="{7A7053D0-8E2E-B47B-C475-50BF78C79385}"/>
          </ac:spMkLst>
        </pc:spChg>
      </pc:sldChg>
      <pc:sldChg chg="modSp add ord replId">
        <pc:chgData name="Yun, Jane" userId="S::jby5229@psu.edu::94f5ed78-790a-4694-91e0-51e8a82ebc9c" providerId="AD" clId="Web-{7AE68D14-B6C4-C764-9A27-3F70738A8624}" dt="2024-04-15T21:47:08.123" v="1028" actId="20577"/>
        <pc:sldMkLst>
          <pc:docMk/>
          <pc:sldMk cId="1336618324" sldId="294"/>
        </pc:sldMkLst>
        <pc:spChg chg="mod">
          <ac:chgData name="Yun, Jane" userId="S::jby5229@psu.edu::94f5ed78-790a-4694-91e0-51e8a82ebc9c" providerId="AD" clId="Web-{7AE68D14-B6C4-C764-9A27-3F70738A8624}" dt="2024-04-15T21:47:08.123" v="1028" actId="20577"/>
          <ac:spMkLst>
            <pc:docMk/>
            <pc:sldMk cId="1336618324" sldId="294"/>
            <ac:spMk id="2" creationId="{122E29D2-9234-3210-998C-FE5D1BE10E5B}"/>
          </ac:spMkLst>
        </pc:spChg>
        <pc:spChg chg="mod">
          <ac:chgData name="Yun, Jane" userId="S::jby5229@psu.edu::94f5ed78-790a-4694-91e0-51e8a82ebc9c" providerId="AD" clId="Web-{7AE68D14-B6C4-C764-9A27-3F70738A8624}" dt="2024-04-15T21:32:09.338" v="1012" actId="20577"/>
          <ac:spMkLst>
            <pc:docMk/>
            <pc:sldMk cId="1336618324" sldId="294"/>
            <ac:spMk id="3" creationId="{7A7053D0-8E2E-B47B-C475-50BF78C79385}"/>
          </ac:spMkLst>
        </pc:spChg>
      </pc:sldChg>
      <pc:sldChg chg="modSp add ord replId">
        <pc:chgData name="Yun, Jane" userId="S::jby5229@psu.edu::94f5ed78-790a-4694-91e0-51e8a82ebc9c" providerId="AD" clId="Web-{7AE68D14-B6C4-C764-9A27-3F70738A8624}" dt="2024-04-15T17:40:09.184" v="350"/>
        <pc:sldMkLst>
          <pc:docMk/>
          <pc:sldMk cId="1909825942" sldId="295"/>
        </pc:sldMkLst>
        <pc:spChg chg="mod">
          <ac:chgData name="Yun, Jane" userId="S::jby5229@psu.edu::94f5ed78-790a-4694-91e0-51e8a82ebc9c" providerId="AD" clId="Web-{7AE68D14-B6C4-C764-9A27-3F70738A8624}" dt="2024-04-15T17:39:56.121" v="345" actId="20577"/>
          <ac:spMkLst>
            <pc:docMk/>
            <pc:sldMk cId="1909825942" sldId="295"/>
            <ac:spMk id="2" creationId="{122E29D2-9234-3210-998C-FE5D1BE10E5B}"/>
          </ac:spMkLst>
        </pc:spChg>
      </pc:sldChg>
      <pc:sldChg chg="add replId">
        <pc:chgData name="Yun, Jane" userId="S::jby5229@psu.edu::94f5ed78-790a-4694-91e0-51e8a82ebc9c" providerId="AD" clId="Web-{7AE68D14-B6C4-C764-9A27-3F70738A8624}" dt="2024-04-15T20:51:05.321" v="878"/>
        <pc:sldMkLst>
          <pc:docMk/>
          <pc:sldMk cId="1816096662" sldId="296"/>
        </pc:sldMkLst>
      </pc:sldChg>
    </pc:docChg>
  </pc:docChgLst>
  <pc:docChgLst>
    <pc:chgData name="Yun, Jane" userId="S::jby5229@psu.edu::94f5ed78-790a-4694-91e0-51e8a82ebc9c" providerId="AD" clId="Web-{3B2721B5-D989-8BEF-44DB-FC24318321F0}"/>
    <pc:docChg chg="addSld modSld">
      <pc:chgData name="Yun, Jane" userId="S::jby5229@psu.edu::94f5ed78-790a-4694-91e0-51e8a82ebc9c" providerId="AD" clId="Web-{3B2721B5-D989-8BEF-44DB-FC24318321F0}" dt="2024-04-01T17:05:18.275" v="41"/>
      <pc:docMkLst>
        <pc:docMk/>
      </pc:docMkLst>
      <pc:sldChg chg="modSp">
        <pc:chgData name="Yun, Jane" userId="S::jby5229@psu.edu::94f5ed78-790a-4694-91e0-51e8a82ebc9c" providerId="AD" clId="Web-{3B2721B5-D989-8BEF-44DB-FC24318321F0}" dt="2024-04-01T17:04:58.540" v="40" actId="20577"/>
        <pc:sldMkLst>
          <pc:docMk/>
          <pc:sldMk cId="109857222" sldId="256"/>
        </pc:sldMkLst>
        <pc:spChg chg="mod">
          <ac:chgData name="Yun, Jane" userId="S::jby5229@psu.edu::94f5ed78-790a-4694-91e0-51e8a82ebc9c" providerId="AD" clId="Web-{3B2721B5-D989-8BEF-44DB-FC24318321F0}" dt="2024-04-01T17:04:58.540" v="40" actId="20577"/>
          <ac:spMkLst>
            <pc:docMk/>
            <pc:sldMk cId="109857222" sldId="256"/>
            <ac:spMk id="2" creationId="{00000000-0000-0000-0000-000000000000}"/>
          </ac:spMkLst>
        </pc:spChg>
        <pc:spChg chg="mod">
          <ac:chgData name="Yun, Jane" userId="S::jby5229@psu.edu::94f5ed78-790a-4694-91e0-51e8a82ebc9c" providerId="AD" clId="Web-{3B2721B5-D989-8BEF-44DB-FC24318321F0}" dt="2024-04-01T17:04:30.852" v="32" actId="20577"/>
          <ac:spMkLst>
            <pc:docMk/>
            <pc:sldMk cId="109857222" sldId="256"/>
            <ac:spMk id="3" creationId="{00000000-0000-0000-0000-000000000000}"/>
          </ac:spMkLst>
        </pc:spChg>
      </pc:sldChg>
      <pc:sldChg chg="new">
        <pc:chgData name="Yun, Jane" userId="S::jby5229@psu.edu::94f5ed78-790a-4694-91e0-51e8a82ebc9c" providerId="AD" clId="Web-{3B2721B5-D989-8BEF-44DB-FC24318321F0}" dt="2024-04-01T17:04:52.150" v="39"/>
        <pc:sldMkLst>
          <pc:docMk/>
          <pc:sldMk cId="3973538459" sldId="257"/>
        </pc:sldMkLst>
      </pc:sldChg>
      <pc:sldChg chg="new">
        <pc:chgData name="Yun, Jane" userId="S::jby5229@psu.edu::94f5ed78-790a-4694-91e0-51e8a82ebc9c" providerId="AD" clId="Web-{3B2721B5-D989-8BEF-44DB-FC24318321F0}" dt="2024-04-01T17:05:18.275" v="41"/>
        <pc:sldMkLst>
          <pc:docMk/>
          <pc:sldMk cId="4241360292" sldId="258"/>
        </pc:sldMkLst>
      </pc:sldChg>
    </pc:docChg>
  </pc:docChgLst>
  <pc:docChgLst>
    <pc:chgData name="Yun, Jane" userId="S::jby5229@psu.edu::94f5ed78-790a-4694-91e0-51e8a82ebc9c" providerId="AD" clId="Web-{784FF2F9-1B15-EACD-B7C3-0EA2D58AC6F1}"/>
    <pc:docChg chg="addSld modSld modMainMaster">
      <pc:chgData name="Yun, Jane" userId="S::jby5229@psu.edu::94f5ed78-790a-4694-91e0-51e8a82ebc9c" providerId="AD" clId="Web-{784FF2F9-1B15-EACD-B7C3-0EA2D58AC6F1}" dt="2024-04-17T18:37:09.689" v="588"/>
      <pc:docMkLst>
        <pc:docMk/>
      </pc:docMkLst>
      <pc:sldChg chg="addSp modSp">
        <pc:chgData name="Yun, Jane" userId="S::jby5229@psu.edu::94f5ed78-790a-4694-91e0-51e8a82ebc9c" providerId="AD" clId="Web-{784FF2F9-1B15-EACD-B7C3-0EA2D58AC6F1}" dt="2024-04-17T18:16:49.579" v="84" actId="20577"/>
        <pc:sldMkLst>
          <pc:docMk/>
          <pc:sldMk cId="109857222" sldId="256"/>
        </pc:sldMkLst>
        <pc:spChg chg="mod">
          <ac:chgData name="Yun, Jane" userId="S::jby5229@psu.edu::94f5ed78-790a-4694-91e0-51e8a82ebc9c" providerId="AD" clId="Web-{784FF2F9-1B15-EACD-B7C3-0EA2D58AC6F1}" dt="2024-04-17T18:16:49.579" v="84" actId="20577"/>
          <ac:spMkLst>
            <pc:docMk/>
            <pc:sldMk cId="109857222" sldId="256"/>
            <ac:spMk id="2" creationId="{00000000-0000-0000-0000-000000000000}"/>
          </ac:spMkLst>
        </pc:spChg>
        <pc:spChg chg="add mod">
          <ac:chgData name="Yun, Jane" userId="S::jby5229@psu.edu::94f5ed78-790a-4694-91e0-51e8a82ebc9c" providerId="AD" clId="Web-{784FF2F9-1B15-EACD-B7C3-0EA2D58AC6F1}" dt="2024-04-17T17:45:23.132" v="22"/>
          <ac:spMkLst>
            <pc:docMk/>
            <pc:sldMk cId="109857222" sldId="256"/>
            <ac:spMk id="5" creationId="{CC892BB1-B034-B119-9B5B-A787F5F399D5}"/>
          </ac:spMkLst>
        </pc:spChg>
      </pc:sldChg>
      <pc:sldChg chg="addSp modSp">
        <pc:chgData name="Yun, Jane" userId="S::jby5229@psu.edu::94f5ed78-790a-4694-91e0-51e8a82ebc9c" providerId="AD" clId="Web-{784FF2F9-1B15-EACD-B7C3-0EA2D58AC6F1}" dt="2024-04-17T18:16:32.173" v="47" actId="20577"/>
        <pc:sldMkLst>
          <pc:docMk/>
          <pc:sldMk cId="3973538459" sldId="257"/>
        </pc:sldMkLst>
        <pc:spChg chg="mod">
          <ac:chgData name="Yun, Jane" userId="S::jby5229@psu.edu::94f5ed78-790a-4694-91e0-51e8a82ebc9c" providerId="AD" clId="Web-{784FF2F9-1B15-EACD-B7C3-0EA2D58AC6F1}" dt="2024-04-17T18:16:32.173" v="47" actId="20577"/>
          <ac:spMkLst>
            <pc:docMk/>
            <pc:sldMk cId="3973538459" sldId="257"/>
            <ac:spMk id="2" creationId="{122E29D2-9234-3210-998C-FE5D1BE10E5B}"/>
          </ac:spMkLst>
        </pc:spChg>
        <pc:spChg chg="mod">
          <ac:chgData name="Yun, Jane" userId="S::jby5229@psu.edu::94f5ed78-790a-4694-91e0-51e8a82ebc9c" providerId="AD" clId="Web-{784FF2F9-1B15-EACD-B7C3-0EA2D58AC6F1}" dt="2024-04-17T17:24:00.005" v="9" actId="20577"/>
          <ac:spMkLst>
            <pc:docMk/>
            <pc:sldMk cId="3973538459" sldId="257"/>
            <ac:spMk id="3" creationId="{7A7053D0-8E2E-B47B-C475-50BF78C79385}"/>
          </ac:spMkLst>
        </pc:spChg>
        <pc:spChg chg="add mod">
          <ac:chgData name="Yun, Jane" userId="S::jby5229@psu.edu::94f5ed78-790a-4694-91e0-51e8a82ebc9c" providerId="AD" clId="Web-{784FF2F9-1B15-EACD-B7C3-0EA2D58AC6F1}" dt="2024-04-17T17:45:23.132" v="22"/>
          <ac:spMkLst>
            <pc:docMk/>
            <pc:sldMk cId="3973538459" sldId="257"/>
            <ac:spMk id="4" creationId="{B65DC973-5A71-F4AE-5FBA-0F6AE4393703}"/>
          </ac:spMkLst>
        </pc:spChg>
      </pc:sldChg>
      <pc:sldChg chg="addSp modSp">
        <pc:chgData name="Yun, Jane" userId="S::jby5229@psu.edu::94f5ed78-790a-4694-91e0-51e8a82ebc9c" providerId="AD" clId="Web-{784FF2F9-1B15-EACD-B7C3-0EA2D58AC6F1}" dt="2024-04-17T18:21:06.417" v="462" actId="20577"/>
        <pc:sldMkLst>
          <pc:docMk/>
          <pc:sldMk cId="1650654775" sldId="259"/>
        </pc:sldMkLst>
        <pc:spChg chg="mod">
          <ac:chgData name="Yun, Jane" userId="S::jby5229@psu.edu::94f5ed78-790a-4694-91e0-51e8a82ebc9c" providerId="AD" clId="Web-{784FF2F9-1B15-EACD-B7C3-0EA2D58AC6F1}" dt="2024-04-17T18:21:06.417" v="462" actId="20577"/>
          <ac:spMkLst>
            <pc:docMk/>
            <pc:sldMk cId="1650654775" sldId="259"/>
            <ac:spMk id="2" creationId="{122E29D2-9234-3210-998C-FE5D1BE10E5B}"/>
          </ac:spMkLst>
        </pc:spChg>
        <pc:spChg chg="add mod">
          <ac:chgData name="Yun, Jane" userId="S::jby5229@psu.edu::94f5ed78-790a-4694-91e0-51e8a82ebc9c" providerId="AD" clId="Web-{784FF2F9-1B15-EACD-B7C3-0EA2D58AC6F1}" dt="2024-04-17T17:45:23.132" v="22"/>
          <ac:spMkLst>
            <pc:docMk/>
            <pc:sldMk cId="1650654775" sldId="259"/>
            <ac:spMk id="4" creationId="{DED32F6D-8CDE-07BE-7F8E-F40BF454594D}"/>
          </ac:spMkLst>
        </pc:spChg>
      </pc:sldChg>
      <pc:sldChg chg="addSp modSp">
        <pc:chgData name="Yun, Jane" userId="S::jby5229@psu.edu::94f5ed78-790a-4694-91e0-51e8a82ebc9c" providerId="AD" clId="Web-{784FF2F9-1B15-EACD-B7C3-0EA2D58AC6F1}" dt="2024-04-17T18:20:25.728" v="408" actId="20577"/>
        <pc:sldMkLst>
          <pc:docMk/>
          <pc:sldMk cId="1859091650" sldId="263"/>
        </pc:sldMkLst>
        <pc:spChg chg="mod">
          <ac:chgData name="Yun, Jane" userId="S::jby5229@psu.edu::94f5ed78-790a-4694-91e0-51e8a82ebc9c" providerId="AD" clId="Web-{784FF2F9-1B15-EACD-B7C3-0EA2D58AC6F1}" dt="2024-04-17T18:20:25.728" v="408" actId="20577"/>
          <ac:spMkLst>
            <pc:docMk/>
            <pc:sldMk cId="1859091650" sldId="263"/>
            <ac:spMk id="2" creationId="{122E29D2-9234-3210-998C-FE5D1BE10E5B}"/>
          </ac:spMkLst>
        </pc:spChg>
        <pc:spChg chg="add mod">
          <ac:chgData name="Yun, Jane" userId="S::jby5229@psu.edu::94f5ed78-790a-4694-91e0-51e8a82ebc9c" providerId="AD" clId="Web-{784FF2F9-1B15-EACD-B7C3-0EA2D58AC6F1}" dt="2024-04-17T17:45:23.132" v="22"/>
          <ac:spMkLst>
            <pc:docMk/>
            <pc:sldMk cId="1859091650" sldId="263"/>
            <ac:spMk id="4" creationId="{37AE35C9-C1E5-7734-40D6-14A04EDE5E9D}"/>
          </ac:spMkLst>
        </pc:spChg>
      </pc:sldChg>
      <pc:sldChg chg="addSp modSp">
        <pc:chgData name="Yun, Jane" userId="S::jby5229@psu.edu::94f5ed78-790a-4694-91e0-51e8a82ebc9c" providerId="AD" clId="Web-{784FF2F9-1B15-EACD-B7C3-0EA2D58AC6F1}" dt="2024-04-17T18:17:10.752" v="117" actId="20577"/>
        <pc:sldMkLst>
          <pc:docMk/>
          <pc:sldMk cId="3823217617" sldId="276"/>
        </pc:sldMkLst>
        <pc:spChg chg="mod">
          <ac:chgData name="Yun, Jane" userId="S::jby5229@psu.edu::94f5ed78-790a-4694-91e0-51e8a82ebc9c" providerId="AD" clId="Web-{784FF2F9-1B15-EACD-B7C3-0EA2D58AC6F1}" dt="2024-04-17T18:17:10.752" v="117" actId="20577"/>
          <ac:spMkLst>
            <pc:docMk/>
            <pc:sldMk cId="3823217617" sldId="276"/>
            <ac:spMk id="2" creationId="{C970275C-4630-6F80-11C6-74F19E1D9E93}"/>
          </ac:spMkLst>
        </pc:spChg>
        <pc:spChg chg="add mod">
          <ac:chgData name="Yun, Jane" userId="S::jby5229@psu.edu::94f5ed78-790a-4694-91e0-51e8a82ebc9c" providerId="AD" clId="Web-{784FF2F9-1B15-EACD-B7C3-0EA2D58AC6F1}" dt="2024-04-17T17:45:23.132" v="22"/>
          <ac:spMkLst>
            <pc:docMk/>
            <pc:sldMk cId="3823217617" sldId="276"/>
            <ac:spMk id="5" creationId="{DFE1EB1E-2F42-1E08-408E-99E80BCE9471}"/>
          </ac:spMkLst>
        </pc:spChg>
      </pc:sldChg>
      <pc:sldChg chg="addSp modSp">
        <pc:chgData name="Yun, Jane" userId="S::jby5229@psu.edu::94f5ed78-790a-4694-91e0-51e8a82ebc9c" providerId="AD" clId="Web-{784FF2F9-1B15-EACD-B7C3-0EA2D58AC6F1}" dt="2024-04-17T18:20:09.775" v="379" actId="20577"/>
        <pc:sldMkLst>
          <pc:docMk/>
          <pc:sldMk cId="3331584706" sldId="277"/>
        </pc:sldMkLst>
        <pc:spChg chg="mod">
          <ac:chgData name="Yun, Jane" userId="S::jby5229@psu.edu::94f5ed78-790a-4694-91e0-51e8a82ebc9c" providerId="AD" clId="Web-{784FF2F9-1B15-EACD-B7C3-0EA2D58AC6F1}" dt="2024-04-17T18:20:09.775" v="379" actId="20577"/>
          <ac:spMkLst>
            <pc:docMk/>
            <pc:sldMk cId="3331584706" sldId="277"/>
            <ac:spMk id="2" creationId="{C970275C-4630-6F80-11C6-74F19E1D9E93}"/>
          </ac:spMkLst>
        </pc:spChg>
        <pc:spChg chg="add mod">
          <ac:chgData name="Yun, Jane" userId="S::jby5229@psu.edu::94f5ed78-790a-4694-91e0-51e8a82ebc9c" providerId="AD" clId="Web-{784FF2F9-1B15-EACD-B7C3-0EA2D58AC6F1}" dt="2024-04-17T17:45:23.132" v="22"/>
          <ac:spMkLst>
            <pc:docMk/>
            <pc:sldMk cId="3331584706" sldId="277"/>
            <ac:spMk id="4" creationId="{F2E41A1B-0C6F-FD6C-8D38-9FCB76214E86}"/>
          </ac:spMkLst>
        </pc:spChg>
      </pc:sldChg>
      <pc:sldChg chg="addSp modSp">
        <pc:chgData name="Yun, Jane" userId="S::jby5229@psu.edu::94f5ed78-790a-4694-91e0-51e8a82ebc9c" providerId="AD" clId="Web-{784FF2F9-1B15-EACD-B7C3-0EA2D58AC6F1}" dt="2024-04-17T18:25:58.194" v="471" actId="1076"/>
        <pc:sldMkLst>
          <pc:docMk/>
          <pc:sldMk cId="2735645761" sldId="278"/>
        </pc:sldMkLst>
        <pc:spChg chg="add mod">
          <ac:chgData name="Yun, Jane" userId="S::jby5229@psu.edu::94f5ed78-790a-4694-91e0-51e8a82ebc9c" providerId="AD" clId="Web-{784FF2F9-1B15-EACD-B7C3-0EA2D58AC6F1}" dt="2024-04-17T17:45:23.132" v="22"/>
          <ac:spMkLst>
            <pc:docMk/>
            <pc:sldMk cId="2735645761" sldId="278"/>
            <ac:spMk id="2" creationId="{113D63E8-3D6A-CECF-55F6-0FD04CA4DBA9}"/>
          </ac:spMkLst>
        </pc:spChg>
        <pc:spChg chg="mod">
          <ac:chgData name="Yun, Jane" userId="S::jby5229@psu.edu::94f5ed78-790a-4694-91e0-51e8a82ebc9c" providerId="AD" clId="Web-{784FF2F9-1B15-EACD-B7C3-0EA2D58AC6F1}" dt="2024-04-17T18:17:37.144" v="165" actId="20577"/>
          <ac:spMkLst>
            <pc:docMk/>
            <pc:sldMk cId="2735645761" sldId="278"/>
            <ac:spMk id="5" creationId="{05FD479B-0CBC-DD6C-D5DF-92AA9BA9C7F6}"/>
          </ac:spMkLst>
        </pc:spChg>
        <pc:spChg chg="mod">
          <ac:chgData name="Yun, Jane" userId="S::jby5229@psu.edu::94f5ed78-790a-4694-91e0-51e8a82ebc9c" providerId="AD" clId="Web-{784FF2F9-1B15-EACD-B7C3-0EA2D58AC6F1}" dt="2024-04-17T18:15:29.670" v="41" actId="20577"/>
          <ac:spMkLst>
            <pc:docMk/>
            <pc:sldMk cId="2735645761" sldId="278"/>
            <ac:spMk id="10" creationId="{74A354F7-6076-DB3D-C5C0-128D5D75499D}"/>
          </ac:spMkLst>
        </pc:spChg>
        <pc:picChg chg="mod">
          <ac:chgData name="Yun, Jane" userId="S::jby5229@psu.edu::94f5ed78-790a-4694-91e0-51e8a82ebc9c" providerId="AD" clId="Web-{784FF2F9-1B15-EACD-B7C3-0EA2D58AC6F1}" dt="2024-04-17T18:25:58.194" v="471" actId="1076"/>
          <ac:picMkLst>
            <pc:docMk/>
            <pc:sldMk cId="2735645761" sldId="278"/>
            <ac:picMk id="12" creationId="{6E161561-EAC8-E13C-95F6-5CEF3D275E1F}"/>
          </ac:picMkLst>
        </pc:picChg>
      </pc:sldChg>
      <pc:sldChg chg="addSp modSp">
        <pc:chgData name="Yun, Jane" userId="S::jby5229@psu.edu::94f5ed78-790a-4694-91e0-51e8a82ebc9c" providerId="AD" clId="Web-{784FF2F9-1B15-EACD-B7C3-0EA2D58AC6F1}" dt="2024-04-17T18:16:55.673" v="88" actId="20577"/>
        <pc:sldMkLst>
          <pc:docMk/>
          <pc:sldMk cId="2938522604" sldId="279"/>
        </pc:sldMkLst>
        <pc:spChg chg="mod">
          <ac:chgData name="Yun, Jane" userId="S::jby5229@psu.edu::94f5ed78-790a-4694-91e0-51e8a82ebc9c" providerId="AD" clId="Web-{784FF2F9-1B15-EACD-B7C3-0EA2D58AC6F1}" dt="2024-04-17T18:16:55.673" v="88" actId="20577"/>
          <ac:spMkLst>
            <pc:docMk/>
            <pc:sldMk cId="2938522604" sldId="279"/>
            <ac:spMk id="2" creationId="{122E29D2-9234-3210-998C-FE5D1BE10E5B}"/>
          </ac:spMkLst>
        </pc:spChg>
        <pc:spChg chg="mod">
          <ac:chgData name="Yun, Jane" userId="S::jby5229@psu.edu::94f5ed78-790a-4694-91e0-51e8a82ebc9c" providerId="AD" clId="Web-{784FF2F9-1B15-EACD-B7C3-0EA2D58AC6F1}" dt="2024-04-17T17:24:13.303" v="12" actId="20577"/>
          <ac:spMkLst>
            <pc:docMk/>
            <pc:sldMk cId="2938522604" sldId="279"/>
            <ac:spMk id="3" creationId="{7A7053D0-8E2E-B47B-C475-50BF78C79385}"/>
          </ac:spMkLst>
        </pc:spChg>
        <pc:spChg chg="add mod">
          <ac:chgData name="Yun, Jane" userId="S::jby5229@psu.edu::94f5ed78-790a-4694-91e0-51e8a82ebc9c" providerId="AD" clId="Web-{784FF2F9-1B15-EACD-B7C3-0EA2D58AC6F1}" dt="2024-04-17T17:45:23.132" v="22"/>
          <ac:spMkLst>
            <pc:docMk/>
            <pc:sldMk cId="2938522604" sldId="279"/>
            <ac:spMk id="4" creationId="{33B23E29-785E-B21A-74F8-07585574627F}"/>
          </ac:spMkLst>
        </pc:spChg>
      </pc:sldChg>
      <pc:sldChg chg="addSp modSp">
        <pc:chgData name="Yun, Jane" userId="S::jby5229@psu.edu::94f5ed78-790a-4694-91e0-51e8a82ebc9c" providerId="AD" clId="Web-{784FF2F9-1B15-EACD-B7C3-0EA2D58AC6F1}" dt="2024-04-17T18:18:52.006" v="259" actId="20577"/>
        <pc:sldMkLst>
          <pc:docMk/>
          <pc:sldMk cId="105282891" sldId="281"/>
        </pc:sldMkLst>
        <pc:spChg chg="mod">
          <ac:chgData name="Yun, Jane" userId="S::jby5229@psu.edu::94f5ed78-790a-4694-91e0-51e8a82ebc9c" providerId="AD" clId="Web-{784FF2F9-1B15-EACD-B7C3-0EA2D58AC6F1}" dt="2024-04-17T18:18:52.006" v="259" actId="20577"/>
          <ac:spMkLst>
            <pc:docMk/>
            <pc:sldMk cId="105282891" sldId="281"/>
            <ac:spMk id="2" creationId="{122E29D2-9234-3210-998C-FE5D1BE10E5B}"/>
          </ac:spMkLst>
        </pc:spChg>
        <pc:spChg chg="add mod">
          <ac:chgData name="Yun, Jane" userId="S::jby5229@psu.edu::94f5ed78-790a-4694-91e0-51e8a82ebc9c" providerId="AD" clId="Web-{784FF2F9-1B15-EACD-B7C3-0EA2D58AC6F1}" dt="2024-04-17T17:45:23.132" v="22"/>
          <ac:spMkLst>
            <pc:docMk/>
            <pc:sldMk cId="105282891" sldId="281"/>
            <ac:spMk id="5" creationId="{C3A6DFEC-6692-D700-A3E2-1DECCA59F5F8}"/>
          </ac:spMkLst>
        </pc:spChg>
      </pc:sldChg>
      <pc:sldChg chg="addSp modSp">
        <pc:chgData name="Yun, Jane" userId="S::jby5229@psu.edu::94f5ed78-790a-4694-91e0-51e8a82ebc9c" providerId="AD" clId="Web-{784FF2F9-1B15-EACD-B7C3-0EA2D58AC6F1}" dt="2024-04-17T18:18:19.364" v="207" actId="20577"/>
        <pc:sldMkLst>
          <pc:docMk/>
          <pc:sldMk cId="1787180316" sldId="282"/>
        </pc:sldMkLst>
        <pc:spChg chg="mod">
          <ac:chgData name="Yun, Jane" userId="S::jby5229@psu.edu::94f5ed78-790a-4694-91e0-51e8a82ebc9c" providerId="AD" clId="Web-{784FF2F9-1B15-EACD-B7C3-0EA2D58AC6F1}" dt="2024-04-17T18:18:19.364" v="207" actId="20577"/>
          <ac:spMkLst>
            <pc:docMk/>
            <pc:sldMk cId="1787180316" sldId="282"/>
            <ac:spMk id="2" creationId="{122E29D2-9234-3210-998C-FE5D1BE10E5B}"/>
          </ac:spMkLst>
        </pc:spChg>
        <pc:spChg chg="mod">
          <ac:chgData name="Yun, Jane" userId="S::jby5229@psu.edu::94f5ed78-790a-4694-91e0-51e8a82ebc9c" providerId="AD" clId="Web-{784FF2F9-1B15-EACD-B7C3-0EA2D58AC6F1}" dt="2024-04-17T18:15:36.342" v="42" actId="20577"/>
          <ac:spMkLst>
            <pc:docMk/>
            <pc:sldMk cId="1787180316" sldId="282"/>
            <ac:spMk id="3" creationId="{7A7053D0-8E2E-B47B-C475-50BF78C79385}"/>
          </ac:spMkLst>
        </pc:spChg>
        <pc:spChg chg="add mod">
          <ac:chgData name="Yun, Jane" userId="S::jby5229@psu.edu::94f5ed78-790a-4694-91e0-51e8a82ebc9c" providerId="AD" clId="Web-{784FF2F9-1B15-EACD-B7C3-0EA2D58AC6F1}" dt="2024-04-17T17:45:23.132" v="22"/>
          <ac:spMkLst>
            <pc:docMk/>
            <pc:sldMk cId="1787180316" sldId="282"/>
            <ac:spMk id="4" creationId="{13BA7140-35D8-EEA5-41E1-1D6113AAD074}"/>
          </ac:spMkLst>
        </pc:spChg>
      </pc:sldChg>
      <pc:sldChg chg="addSp modSp">
        <pc:chgData name="Yun, Jane" userId="S::jby5229@psu.edu::94f5ed78-790a-4694-91e0-51e8a82ebc9c" providerId="AD" clId="Web-{784FF2F9-1B15-EACD-B7C3-0EA2D58AC6F1}" dt="2024-04-17T18:20:32.666" v="425" actId="20577"/>
        <pc:sldMkLst>
          <pc:docMk/>
          <pc:sldMk cId="3991907944" sldId="287"/>
        </pc:sldMkLst>
        <pc:spChg chg="mod">
          <ac:chgData name="Yun, Jane" userId="S::jby5229@psu.edu::94f5ed78-790a-4694-91e0-51e8a82ebc9c" providerId="AD" clId="Web-{784FF2F9-1B15-EACD-B7C3-0EA2D58AC6F1}" dt="2024-04-17T18:20:32.666" v="425" actId="20577"/>
          <ac:spMkLst>
            <pc:docMk/>
            <pc:sldMk cId="3991907944" sldId="287"/>
            <ac:spMk id="2" creationId="{122E29D2-9234-3210-998C-FE5D1BE10E5B}"/>
          </ac:spMkLst>
        </pc:spChg>
        <pc:spChg chg="add mod">
          <ac:chgData name="Yun, Jane" userId="S::jby5229@psu.edu::94f5ed78-790a-4694-91e0-51e8a82ebc9c" providerId="AD" clId="Web-{784FF2F9-1B15-EACD-B7C3-0EA2D58AC6F1}" dt="2024-04-17T17:45:23.132" v="22"/>
          <ac:spMkLst>
            <pc:docMk/>
            <pc:sldMk cId="3991907944" sldId="287"/>
            <ac:spMk id="6" creationId="{10AD931F-AF8C-170D-1A23-65B691E9112E}"/>
          </ac:spMkLst>
        </pc:spChg>
      </pc:sldChg>
      <pc:sldChg chg="addSp modSp">
        <pc:chgData name="Yun, Jane" userId="S::jby5229@psu.edu::94f5ed78-790a-4694-91e0-51e8a82ebc9c" providerId="AD" clId="Web-{784FF2F9-1B15-EACD-B7C3-0EA2D58AC6F1}" dt="2024-04-17T18:18:43.834" v="242" actId="20577"/>
        <pc:sldMkLst>
          <pc:docMk/>
          <pc:sldMk cId="1067825137" sldId="289"/>
        </pc:sldMkLst>
        <pc:spChg chg="mod">
          <ac:chgData name="Yun, Jane" userId="S::jby5229@psu.edu::94f5ed78-790a-4694-91e0-51e8a82ebc9c" providerId="AD" clId="Web-{784FF2F9-1B15-EACD-B7C3-0EA2D58AC6F1}" dt="2024-04-17T18:18:43.834" v="242" actId="20577"/>
          <ac:spMkLst>
            <pc:docMk/>
            <pc:sldMk cId="1067825137" sldId="289"/>
            <ac:spMk id="2" creationId="{122E29D2-9234-3210-998C-FE5D1BE10E5B}"/>
          </ac:spMkLst>
        </pc:spChg>
        <pc:spChg chg="mod">
          <ac:chgData name="Yun, Jane" userId="S::jby5229@psu.edu::94f5ed78-790a-4694-91e0-51e8a82ebc9c" providerId="AD" clId="Web-{784FF2F9-1B15-EACD-B7C3-0EA2D58AC6F1}" dt="2024-04-17T18:15:42.343" v="43" actId="20577"/>
          <ac:spMkLst>
            <pc:docMk/>
            <pc:sldMk cId="1067825137" sldId="289"/>
            <ac:spMk id="3" creationId="{7A7053D0-8E2E-B47B-C475-50BF78C79385}"/>
          </ac:spMkLst>
        </pc:spChg>
        <pc:spChg chg="add mod">
          <ac:chgData name="Yun, Jane" userId="S::jby5229@psu.edu::94f5ed78-790a-4694-91e0-51e8a82ebc9c" providerId="AD" clId="Web-{784FF2F9-1B15-EACD-B7C3-0EA2D58AC6F1}" dt="2024-04-17T17:45:23.132" v="22"/>
          <ac:spMkLst>
            <pc:docMk/>
            <pc:sldMk cId="1067825137" sldId="289"/>
            <ac:spMk id="4" creationId="{E351D7EF-857B-A47E-C178-7F1D406C19E9}"/>
          </ac:spMkLst>
        </pc:spChg>
      </pc:sldChg>
      <pc:sldChg chg="addSp modSp">
        <pc:chgData name="Yun, Jane" userId="S::jby5229@psu.edu::94f5ed78-790a-4694-91e0-51e8a82ebc9c" providerId="AD" clId="Web-{784FF2F9-1B15-EACD-B7C3-0EA2D58AC6F1}" dt="2024-04-17T17:45:23.132" v="22"/>
        <pc:sldMkLst>
          <pc:docMk/>
          <pc:sldMk cId="25797280" sldId="293"/>
        </pc:sldMkLst>
        <pc:spChg chg="add mod">
          <ac:chgData name="Yun, Jane" userId="S::jby5229@psu.edu::94f5ed78-790a-4694-91e0-51e8a82ebc9c" providerId="AD" clId="Web-{784FF2F9-1B15-EACD-B7C3-0EA2D58AC6F1}" dt="2024-04-17T17:45:23.132" v="22"/>
          <ac:spMkLst>
            <pc:docMk/>
            <pc:sldMk cId="25797280" sldId="293"/>
            <ac:spMk id="4" creationId="{F8067949-C987-3663-C356-5C340F70F625}"/>
          </ac:spMkLst>
        </pc:spChg>
      </pc:sldChg>
      <pc:sldChg chg="addSp modSp">
        <pc:chgData name="Yun, Jane" userId="S::jby5229@psu.edu::94f5ed78-790a-4694-91e0-51e8a82ebc9c" providerId="AD" clId="Web-{784FF2F9-1B15-EACD-B7C3-0EA2D58AC6F1}" dt="2024-04-17T18:17:59.816" v="183" actId="20577"/>
        <pc:sldMkLst>
          <pc:docMk/>
          <pc:sldMk cId="3058371897" sldId="297"/>
        </pc:sldMkLst>
        <pc:spChg chg="mod">
          <ac:chgData name="Yun, Jane" userId="S::jby5229@psu.edu::94f5ed78-790a-4694-91e0-51e8a82ebc9c" providerId="AD" clId="Web-{784FF2F9-1B15-EACD-B7C3-0EA2D58AC6F1}" dt="2024-04-17T18:17:59.816" v="183" actId="20577"/>
          <ac:spMkLst>
            <pc:docMk/>
            <pc:sldMk cId="3058371897" sldId="297"/>
            <ac:spMk id="2" creationId="{122E29D2-9234-3210-998C-FE5D1BE10E5B}"/>
          </ac:spMkLst>
        </pc:spChg>
        <pc:spChg chg="add mod">
          <ac:chgData name="Yun, Jane" userId="S::jby5229@psu.edu::94f5ed78-790a-4694-91e0-51e8a82ebc9c" providerId="AD" clId="Web-{784FF2F9-1B15-EACD-B7C3-0EA2D58AC6F1}" dt="2024-04-17T17:45:23.132" v="22"/>
          <ac:spMkLst>
            <pc:docMk/>
            <pc:sldMk cId="3058371897" sldId="297"/>
            <ac:spMk id="12" creationId="{506CBD7F-D25B-93F6-9383-2C09DD295B99}"/>
          </ac:spMkLst>
        </pc:spChg>
      </pc:sldChg>
      <pc:sldChg chg="addSp modSp">
        <pc:chgData name="Yun, Jane" userId="S::jby5229@psu.edu::94f5ed78-790a-4694-91e0-51e8a82ebc9c" providerId="AD" clId="Web-{784FF2F9-1B15-EACD-B7C3-0EA2D58AC6F1}" dt="2024-04-17T18:24:40.691" v="469" actId="20577"/>
        <pc:sldMkLst>
          <pc:docMk/>
          <pc:sldMk cId="97552855" sldId="299"/>
        </pc:sldMkLst>
        <pc:spChg chg="mod">
          <ac:chgData name="Yun, Jane" userId="S::jby5229@psu.edu::94f5ed78-790a-4694-91e0-51e8a82ebc9c" providerId="AD" clId="Web-{784FF2F9-1B15-EACD-B7C3-0EA2D58AC6F1}" dt="2024-04-17T18:24:40.691" v="469" actId="20577"/>
          <ac:spMkLst>
            <pc:docMk/>
            <pc:sldMk cId="97552855" sldId="299"/>
            <ac:spMk id="2" creationId="{122E29D2-9234-3210-998C-FE5D1BE10E5B}"/>
          </ac:spMkLst>
        </pc:spChg>
        <pc:spChg chg="add mod">
          <ac:chgData name="Yun, Jane" userId="S::jby5229@psu.edu::94f5ed78-790a-4694-91e0-51e8a82ebc9c" providerId="AD" clId="Web-{784FF2F9-1B15-EACD-B7C3-0EA2D58AC6F1}" dt="2024-04-17T17:45:18.601" v="21"/>
          <ac:spMkLst>
            <pc:docMk/>
            <pc:sldMk cId="97552855" sldId="299"/>
            <ac:spMk id="4" creationId="{CE9C39A3-10D5-5E59-AD9D-2B5612CD6390}"/>
          </ac:spMkLst>
        </pc:spChg>
      </pc:sldChg>
      <pc:sldChg chg="addSp modSp">
        <pc:chgData name="Yun, Jane" userId="S::jby5229@psu.edu::94f5ed78-790a-4694-91e0-51e8a82ebc9c" providerId="AD" clId="Web-{784FF2F9-1B15-EACD-B7C3-0EA2D58AC6F1}" dt="2024-04-17T18:18:31.521" v="230" actId="20577"/>
        <pc:sldMkLst>
          <pc:docMk/>
          <pc:sldMk cId="1374387717" sldId="300"/>
        </pc:sldMkLst>
        <pc:spChg chg="mod">
          <ac:chgData name="Yun, Jane" userId="S::jby5229@psu.edu::94f5ed78-790a-4694-91e0-51e8a82ebc9c" providerId="AD" clId="Web-{784FF2F9-1B15-EACD-B7C3-0EA2D58AC6F1}" dt="2024-04-17T18:18:31.521" v="230" actId="20577"/>
          <ac:spMkLst>
            <pc:docMk/>
            <pc:sldMk cId="1374387717" sldId="300"/>
            <ac:spMk id="2" creationId="{122E29D2-9234-3210-998C-FE5D1BE10E5B}"/>
          </ac:spMkLst>
        </pc:spChg>
        <pc:spChg chg="add mod">
          <ac:chgData name="Yun, Jane" userId="S::jby5229@psu.edu::94f5ed78-790a-4694-91e0-51e8a82ebc9c" providerId="AD" clId="Web-{784FF2F9-1B15-EACD-B7C3-0EA2D58AC6F1}" dt="2024-04-17T17:45:23.132" v="22"/>
          <ac:spMkLst>
            <pc:docMk/>
            <pc:sldMk cId="1374387717" sldId="300"/>
            <ac:spMk id="4" creationId="{04477DF4-356C-F3AF-4120-F0A98E7C6A49}"/>
          </ac:spMkLst>
        </pc:spChg>
      </pc:sldChg>
      <pc:sldChg chg="addSp modSp">
        <pc:chgData name="Yun, Jane" userId="S::jby5229@psu.edu::94f5ed78-790a-4694-91e0-51e8a82ebc9c" providerId="AD" clId="Web-{784FF2F9-1B15-EACD-B7C3-0EA2D58AC6F1}" dt="2024-04-17T18:19:03.960" v="288" actId="20577"/>
        <pc:sldMkLst>
          <pc:docMk/>
          <pc:sldMk cId="120124418" sldId="301"/>
        </pc:sldMkLst>
        <pc:spChg chg="mod">
          <ac:chgData name="Yun, Jane" userId="S::jby5229@psu.edu::94f5ed78-790a-4694-91e0-51e8a82ebc9c" providerId="AD" clId="Web-{784FF2F9-1B15-EACD-B7C3-0EA2D58AC6F1}" dt="2024-04-17T18:19:03.960" v="288" actId="20577"/>
          <ac:spMkLst>
            <pc:docMk/>
            <pc:sldMk cId="120124418" sldId="301"/>
            <ac:spMk id="2" creationId="{122E29D2-9234-3210-998C-FE5D1BE10E5B}"/>
          </ac:spMkLst>
        </pc:spChg>
        <pc:spChg chg="mod">
          <ac:chgData name="Yun, Jane" userId="S::jby5229@psu.edu::94f5ed78-790a-4694-91e0-51e8a82ebc9c" providerId="AD" clId="Web-{784FF2F9-1B15-EACD-B7C3-0EA2D58AC6F1}" dt="2024-04-17T17:26:54.746" v="17" actId="20577"/>
          <ac:spMkLst>
            <pc:docMk/>
            <pc:sldMk cId="120124418" sldId="301"/>
            <ac:spMk id="3" creationId="{7A7053D0-8E2E-B47B-C475-50BF78C79385}"/>
          </ac:spMkLst>
        </pc:spChg>
        <pc:spChg chg="add mod">
          <ac:chgData name="Yun, Jane" userId="S::jby5229@psu.edu::94f5ed78-790a-4694-91e0-51e8a82ebc9c" providerId="AD" clId="Web-{784FF2F9-1B15-EACD-B7C3-0EA2D58AC6F1}" dt="2024-04-17T17:45:23.132" v="22"/>
          <ac:spMkLst>
            <pc:docMk/>
            <pc:sldMk cId="120124418" sldId="301"/>
            <ac:spMk id="4" creationId="{6618F6C1-9D2B-F790-DF92-4E676F0BD248}"/>
          </ac:spMkLst>
        </pc:spChg>
      </pc:sldChg>
      <pc:sldChg chg="addSp modSp">
        <pc:chgData name="Yun, Jane" userId="S::jby5229@psu.edu::94f5ed78-790a-4694-91e0-51e8a82ebc9c" providerId="AD" clId="Web-{784FF2F9-1B15-EACD-B7C3-0EA2D58AC6F1}" dt="2024-04-17T18:19:16.913" v="319" actId="20577"/>
        <pc:sldMkLst>
          <pc:docMk/>
          <pc:sldMk cId="597053712" sldId="302"/>
        </pc:sldMkLst>
        <pc:spChg chg="mod">
          <ac:chgData name="Yun, Jane" userId="S::jby5229@psu.edu::94f5ed78-790a-4694-91e0-51e8a82ebc9c" providerId="AD" clId="Web-{784FF2F9-1B15-EACD-B7C3-0EA2D58AC6F1}" dt="2024-04-17T18:19:16.913" v="319" actId="20577"/>
          <ac:spMkLst>
            <pc:docMk/>
            <pc:sldMk cId="597053712" sldId="302"/>
            <ac:spMk id="2" creationId="{122E29D2-9234-3210-998C-FE5D1BE10E5B}"/>
          </ac:spMkLst>
        </pc:spChg>
        <pc:spChg chg="add mod">
          <ac:chgData name="Yun, Jane" userId="S::jby5229@psu.edu::94f5ed78-790a-4694-91e0-51e8a82ebc9c" providerId="AD" clId="Web-{784FF2F9-1B15-EACD-B7C3-0EA2D58AC6F1}" dt="2024-04-17T17:45:23.132" v="22"/>
          <ac:spMkLst>
            <pc:docMk/>
            <pc:sldMk cId="597053712" sldId="302"/>
            <ac:spMk id="7" creationId="{3E767E67-53C1-AEA4-6392-777B5AF99039}"/>
          </ac:spMkLst>
        </pc:spChg>
      </pc:sldChg>
      <pc:sldChg chg="addSp delSp modSp">
        <pc:chgData name="Yun, Jane" userId="S::jby5229@psu.edu::94f5ed78-790a-4694-91e0-51e8a82ebc9c" providerId="AD" clId="Web-{784FF2F9-1B15-EACD-B7C3-0EA2D58AC6F1}" dt="2024-04-17T18:19:25.476" v="336" actId="20577"/>
        <pc:sldMkLst>
          <pc:docMk/>
          <pc:sldMk cId="1654004013" sldId="303"/>
        </pc:sldMkLst>
        <pc:spChg chg="mod">
          <ac:chgData name="Yun, Jane" userId="S::jby5229@psu.edu::94f5ed78-790a-4694-91e0-51e8a82ebc9c" providerId="AD" clId="Web-{784FF2F9-1B15-EACD-B7C3-0EA2D58AC6F1}" dt="2024-04-17T18:19:25.476" v="336" actId="20577"/>
          <ac:spMkLst>
            <pc:docMk/>
            <pc:sldMk cId="1654004013" sldId="303"/>
            <ac:spMk id="2" creationId="{122E29D2-9234-3210-998C-FE5D1BE10E5B}"/>
          </ac:spMkLst>
        </pc:spChg>
        <pc:spChg chg="mod">
          <ac:chgData name="Yun, Jane" userId="S::jby5229@psu.edu::94f5ed78-790a-4694-91e0-51e8a82ebc9c" providerId="AD" clId="Web-{784FF2F9-1B15-EACD-B7C3-0EA2D58AC6F1}" dt="2024-04-17T17:23:07.175" v="2" actId="20577"/>
          <ac:spMkLst>
            <pc:docMk/>
            <pc:sldMk cId="1654004013" sldId="303"/>
            <ac:spMk id="3" creationId="{7A7053D0-8E2E-B47B-C475-50BF78C79385}"/>
          </ac:spMkLst>
        </pc:spChg>
        <pc:spChg chg="add mod">
          <ac:chgData name="Yun, Jane" userId="S::jby5229@psu.edu::94f5ed78-790a-4694-91e0-51e8a82ebc9c" providerId="AD" clId="Web-{784FF2F9-1B15-EACD-B7C3-0EA2D58AC6F1}" dt="2024-04-17T17:45:23.132" v="22"/>
          <ac:spMkLst>
            <pc:docMk/>
            <pc:sldMk cId="1654004013" sldId="303"/>
            <ac:spMk id="4" creationId="{44BB9334-7E2D-23DE-0F4F-FE4161069E4B}"/>
          </ac:spMkLst>
        </pc:spChg>
        <pc:spChg chg="del">
          <ac:chgData name="Yun, Jane" userId="S::jby5229@psu.edu::94f5ed78-790a-4694-91e0-51e8a82ebc9c" providerId="AD" clId="Web-{784FF2F9-1B15-EACD-B7C3-0EA2D58AC6F1}" dt="2024-04-17T17:22:59.847" v="0"/>
          <ac:spMkLst>
            <pc:docMk/>
            <pc:sldMk cId="1654004013" sldId="303"/>
            <ac:spMk id="18" creationId="{8F47E1ED-9135-5025-ACFE-59D77D046D89}"/>
          </ac:spMkLst>
        </pc:spChg>
        <pc:graphicFrameChg chg="mod modGraphic">
          <ac:chgData name="Yun, Jane" userId="S::jby5229@psu.edu::94f5ed78-790a-4694-91e0-51e8a82ebc9c" providerId="AD" clId="Web-{784FF2F9-1B15-EACD-B7C3-0EA2D58AC6F1}" dt="2024-04-17T17:23:34.004" v="6"/>
          <ac:graphicFrameMkLst>
            <pc:docMk/>
            <pc:sldMk cId="1654004013" sldId="303"/>
            <ac:graphicFrameMk id="7" creationId="{B7EBA626-2CF0-04EB-6AF9-1865BC7FE625}"/>
          </ac:graphicFrameMkLst>
        </pc:graphicFrameChg>
      </pc:sldChg>
      <pc:sldChg chg="addSp modSp">
        <pc:chgData name="Yun, Jane" userId="S::jby5229@psu.edu::94f5ed78-790a-4694-91e0-51e8a82ebc9c" providerId="AD" clId="Web-{784FF2F9-1B15-EACD-B7C3-0EA2D58AC6F1}" dt="2024-04-17T18:19:45.352" v="355" actId="20577"/>
        <pc:sldMkLst>
          <pc:docMk/>
          <pc:sldMk cId="1341070207" sldId="304"/>
        </pc:sldMkLst>
        <pc:spChg chg="mod">
          <ac:chgData name="Yun, Jane" userId="S::jby5229@psu.edu::94f5ed78-790a-4694-91e0-51e8a82ebc9c" providerId="AD" clId="Web-{784FF2F9-1B15-EACD-B7C3-0EA2D58AC6F1}" dt="2024-04-17T18:19:45.352" v="355" actId="20577"/>
          <ac:spMkLst>
            <pc:docMk/>
            <pc:sldMk cId="1341070207" sldId="304"/>
            <ac:spMk id="2" creationId="{122E29D2-9234-3210-998C-FE5D1BE10E5B}"/>
          </ac:spMkLst>
        </pc:spChg>
        <pc:spChg chg="add mod">
          <ac:chgData name="Yun, Jane" userId="S::jby5229@psu.edu::94f5ed78-790a-4694-91e0-51e8a82ebc9c" providerId="AD" clId="Web-{784FF2F9-1B15-EACD-B7C3-0EA2D58AC6F1}" dt="2024-04-17T17:45:23.132" v="22"/>
          <ac:spMkLst>
            <pc:docMk/>
            <pc:sldMk cId="1341070207" sldId="304"/>
            <ac:spMk id="7" creationId="{6AF4C949-928A-04DF-766C-BA8417C67CF4}"/>
          </ac:spMkLst>
        </pc:spChg>
      </pc:sldChg>
      <pc:sldChg chg="addSp modSp">
        <pc:chgData name="Yun, Jane" userId="S::jby5229@psu.edu::94f5ed78-790a-4694-91e0-51e8a82ebc9c" providerId="AD" clId="Web-{784FF2F9-1B15-EACD-B7C3-0EA2D58AC6F1}" dt="2024-04-17T18:19:58.805" v="357" actId="20577"/>
        <pc:sldMkLst>
          <pc:docMk/>
          <pc:sldMk cId="1605060526" sldId="305"/>
        </pc:sldMkLst>
        <pc:spChg chg="mod">
          <ac:chgData name="Yun, Jane" userId="S::jby5229@psu.edu::94f5ed78-790a-4694-91e0-51e8a82ebc9c" providerId="AD" clId="Web-{784FF2F9-1B15-EACD-B7C3-0EA2D58AC6F1}" dt="2024-04-17T18:19:58.805" v="357" actId="20577"/>
          <ac:spMkLst>
            <pc:docMk/>
            <pc:sldMk cId="1605060526" sldId="305"/>
            <ac:spMk id="2" creationId="{122E29D2-9234-3210-998C-FE5D1BE10E5B}"/>
          </ac:spMkLst>
        </pc:spChg>
        <pc:spChg chg="mod">
          <ac:chgData name="Yun, Jane" userId="S::jby5229@psu.edu::94f5ed78-790a-4694-91e0-51e8a82ebc9c" providerId="AD" clId="Web-{784FF2F9-1B15-EACD-B7C3-0EA2D58AC6F1}" dt="2024-04-17T17:27:14.513" v="20" actId="20577"/>
          <ac:spMkLst>
            <pc:docMk/>
            <pc:sldMk cId="1605060526" sldId="305"/>
            <ac:spMk id="3" creationId="{7A7053D0-8E2E-B47B-C475-50BF78C79385}"/>
          </ac:spMkLst>
        </pc:spChg>
        <pc:spChg chg="add mod">
          <ac:chgData name="Yun, Jane" userId="S::jby5229@psu.edu::94f5ed78-790a-4694-91e0-51e8a82ebc9c" providerId="AD" clId="Web-{784FF2F9-1B15-EACD-B7C3-0EA2D58AC6F1}" dt="2024-04-17T17:45:23.132" v="22"/>
          <ac:spMkLst>
            <pc:docMk/>
            <pc:sldMk cId="1605060526" sldId="305"/>
            <ac:spMk id="4" creationId="{42BA46C2-2B83-E6BF-7C33-21824FB6A9B5}"/>
          </ac:spMkLst>
        </pc:spChg>
      </pc:sldChg>
      <pc:sldChg chg="addSp modSp">
        <pc:chgData name="Yun, Jane" userId="S::jby5229@psu.edu::94f5ed78-790a-4694-91e0-51e8a82ebc9c" providerId="AD" clId="Web-{784FF2F9-1B15-EACD-B7C3-0EA2D58AC6F1}" dt="2024-04-17T18:20:38.901" v="426" actId="20577"/>
        <pc:sldMkLst>
          <pc:docMk/>
          <pc:sldMk cId="841845715" sldId="312"/>
        </pc:sldMkLst>
        <pc:spChg chg="mod">
          <ac:chgData name="Yun, Jane" userId="S::jby5229@psu.edu::94f5ed78-790a-4694-91e0-51e8a82ebc9c" providerId="AD" clId="Web-{784FF2F9-1B15-EACD-B7C3-0EA2D58AC6F1}" dt="2024-04-17T18:20:38.901" v="426" actId="20577"/>
          <ac:spMkLst>
            <pc:docMk/>
            <pc:sldMk cId="841845715" sldId="312"/>
            <ac:spMk id="2" creationId="{122E29D2-9234-3210-998C-FE5D1BE10E5B}"/>
          </ac:spMkLst>
        </pc:spChg>
        <pc:spChg chg="add mod">
          <ac:chgData name="Yun, Jane" userId="S::jby5229@psu.edu::94f5ed78-790a-4694-91e0-51e8a82ebc9c" providerId="AD" clId="Web-{784FF2F9-1B15-EACD-B7C3-0EA2D58AC6F1}" dt="2024-04-17T17:45:23.132" v="22"/>
          <ac:spMkLst>
            <pc:docMk/>
            <pc:sldMk cId="841845715" sldId="312"/>
            <ac:spMk id="4" creationId="{8AE224BB-6D29-A889-9E97-6B12F71F3D71}"/>
          </ac:spMkLst>
        </pc:spChg>
      </pc:sldChg>
      <pc:sldChg chg="addSp modSp">
        <pc:chgData name="Yun, Jane" userId="S::jby5229@psu.edu::94f5ed78-790a-4694-91e0-51e8a82ebc9c" providerId="AD" clId="Web-{784FF2F9-1B15-EACD-B7C3-0EA2D58AC6F1}" dt="2024-04-17T18:20:44.948" v="427" actId="20577"/>
        <pc:sldMkLst>
          <pc:docMk/>
          <pc:sldMk cId="4015991503" sldId="313"/>
        </pc:sldMkLst>
        <pc:spChg chg="mod">
          <ac:chgData name="Yun, Jane" userId="S::jby5229@psu.edu::94f5ed78-790a-4694-91e0-51e8a82ebc9c" providerId="AD" clId="Web-{784FF2F9-1B15-EACD-B7C3-0EA2D58AC6F1}" dt="2024-04-17T18:20:44.948" v="427" actId="20577"/>
          <ac:spMkLst>
            <pc:docMk/>
            <pc:sldMk cId="4015991503" sldId="313"/>
            <ac:spMk id="2" creationId="{122E29D2-9234-3210-998C-FE5D1BE10E5B}"/>
          </ac:spMkLst>
        </pc:spChg>
        <pc:spChg chg="add mod">
          <ac:chgData name="Yun, Jane" userId="S::jby5229@psu.edu::94f5ed78-790a-4694-91e0-51e8a82ebc9c" providerId="AD" clId="Web-{784FF2F9-1B15-EACD-B7C3-0EA2D58AC6F1}" dt="2024-04-17T17:45:23.132" v="22"/>
          <ac:spMkLst>
            <pc:docMk/>
            <pc:sldMk cId="4015991503" sldId="313"/>
            <ac:spMk id="7" creationId="{0472F23A-623E-6DCE-8D1E-7AD729B612BD}"/>
          </ac:spMkLst>
        </pc:spChg>
      </pc:sldChg>
      <pc:sldChg chg="addSp modSp">
        <pc:chgData name="Yun, Jane" userId="S::jby5229@psu.edu::94f5ed78-790a-4694-91e0-51e8a82ebc9c" providerId="AD" clId="Web-{784FF2F9-1B15-EACD-B7C3-0EA2D58AC6F1}" dt="2024-04-17T18:20:52.901" v="446" actId="20577"/>
        <pc:sldMkLst>
          <pc:docMk/>
          <pc:sldMk cId="2745512472" sldId="315"/>
        </pc:sldMkLst>
        <pc:spChg chg="mod">
          <ac:chgData name="Yun, Jane" userId="S::jby5229@psu.edu::94f5ed78-790a-4694-91e0-51e8a82ebc9c" providerId="AD" clId="Web-{784FF2F9-1B15-EACD-B7C3-0EA2D58AC6F1}" dt="2024-04-17T18:20:52.901" v="446" actId="20577"/>
          <ac:spMkLst>
            <pc:docMk/>
            <pc:sldMk cId="2745512472" sldId="315"/>
            <ac:spMk id="2" creationId="{122E29D2-9234-3210-998C-FE5D1BE10E5B}"/>
          </ac:spMkLst>
        </pc:spChg>
        <pc:spChg chg="add mod">
          <ac:chgData name="Yun, Jane" userId="S::jby5229@psu.edu::94f5ed78-790a-4694-91e0-51e8a82ebc9c" providerId="AD" clId="Web-{784FF2F9-1B15-EACD-B7C3-0EA2D58AC6F1}" dt="2024-04-17T17:45:23.132" v="22"/>
          <ac:spMkLst>
            <pc:docMk/>
            <pc:sldMk cId="2745512472" sldId="315"/>
            <ac:spMk id="4" creationId="{A3E0E8F9-1265-38F2-2F0A-6A035F366418}"/>
          </ac:spMkLst>
        </pc:spChg>
      </pc:sldChg>
      <pc:sldChg chg="addSp modSp">
        <pc:chgData name="Yun, Jane" userId="S::jby5229@psu.edu::94f5ed78-790a-4694-91e0-51e8a82ebc9c" providerId="AD" clId="Web-{784FF2F9-1B15-EACD-B7C3-0EA2D58AC6F1}" dt="2024-04-17T18:21:01.214" v="461" actId="20577"/>
        <pc:sldMkLst>
          <pc:docMk/>
          <pc:sldMk cId="1774259651" sldId="316"/>
        </pc:sldMkLst>
        <pc:spChg chg="mod">
          <ac:chgData name="Yun, Jane" userId="S::jby5229@psu.edu::94f5ed78-790a-4694-91e0-51e8a82ebc9c" providerId="AD" clId="Web-{784FF2F9-1B15-EACD-B7C3-0EA2D58AC6F1}" dt="2024-04-17T18:21:01.214" v="461" actId="20577"/>
          <ac:spMkLst>
            <pc:docMk/>
            <pc:sldMk cId="1774259651" sldId="316"/>
            <ac:spMk id="2" creationId="{122E29D2-9234-3210-998C-FE5D1BE10E5B}"/>
          </ac:spMkLst>
        </pc:spChg>
        <pc:spChg chg="add mod">
          <ac:chgData name="Yun, Jane" userId="S::jby5229@psu.edu::94f5ed78-790a-4694-91e0-51e8a82ebc9c" providerId="AD" clId="Web-{784FF2F9-1B15-EACD-B7C3-0EA2D58AC6F1}" dt="2024-04-17T17:45:23.132" v="22"/>
          <ac:spMkLst>
            <pc:docMk/>
            <pc:sldMk cId="1774259651" sldId="316"/>
            <ac:spMk id="5" creationId="{00F5175D-F6F0-BC8A-4B45-4FDCE5DD40E2}"/>
          </ac:spMkLst>
        </pc:spChg>
      </pc:sldChg>
      <pc:sldChg chg="modSp add replId">
        <pc:chgData name="Yun, Jane" userId="S::jby5229@psu.edu::94f5ed78-790a-4694-91e0-51e8a82ebc9c" providerId="AD" clId="Web-{784FF2F9-1B15-EACD-B7C3-0EA2D58AC6F1}" dt="2024-04-17T18:34:15.791" v="587" actId="20577"/>
        <pc:sldMkLst>
          <pc:docMk/>
          <pc:sldMk cId="1770716289" sldId="317"/>
        </pc:sldMkLst>
        <pc:spChg chg="mod">
          <ac:chgData name="Yun, Jane" userId="S::jby5229@psu.edu::94f5ed78-790a-4694-91e0-51e8a82ebc9c" providerId="AD" clId="Web-{784FF2F9-1B15-EACD-B7C3-0EA2D58AC6F1}" dt="2024-04-17T18:28:24.575" v="480" actId="20577"/>
          <ac:spMkLst>
            <pc:docMk/>
            <pc:sldMk cId="1770716289" sldId="317"/>
            <ac:spMk id="2" creationId="{122E29D2-9234-3210-998C-FE5D1BE10E5B}"/>
          </ac:spMkLst>
        </pc:spChg>
        <pc:spChg chg="mod">
          <ac:chgData name="Yun, Jane" userId="S::jby5229@psu.edu::94f5ed78-790a-4694-91e0-51e8a82ebc9c" providerId="AD" clId="Web-{784FF2F9-1B15-EACD-B7C3-0EA2D58AC6F1}" dt="2024-04-17T18:34:15.791" v="587" actId="20577"/>
          <ac:spMkLst>
            <pc:docMk/>
            <pc:sldMk cId="1770716289" sldId="317"/>
            <ac:spMk id="3" creationId="{7A7053D0-8E2E-B47B-C475-50BF78C79385}"/>
          </ac:spMkLst>
        </pc:spChg>
        <pc:spChg chg="mod">
          <ac:chgData name="Yun, Jane" userId="S::jby5229@psu.edu::94f5ed78-790a-4694-91e0-51e8a82ebc9c" providerId="AD" clId="Web-{784FF2F9-1B15-EACD-B7C3-0EA2D58AC6F1}" dt="2024-04-17T18:32:52.710" v="585" actId="1076"/>
          <ac:spMkLst>
            <pc:docMk/>
            <pc:sldMk cId="1770716289" sldId="317"/>
            <ac:spMk id="5" creationId="{662CFC82-1BD2-9E1A-FE55-C3EAB347D8A4}"/>
          </ac:spMkLst>
        </pc:spChg>
      </pc:sldChg>
      <pc:sldChg chg="addSp">
        <pc:chgData name="Yun, Jane" userId="S::jby5229@psu.edu::94f5ed78-790a-4694-91e0-51e8a82ebc9c" providerId="AD" clId="Web-{784FF2F9-1B15-EACD-B7C3-0EA2D58AC6F1}" dt="2024-04-17T18:37:09.689" v="588"/>
        <pc:sldMkLst>
          <pc:docMk/>
          <pc:sldMk cId="2369951922" sldId="318"/>
        </pc:sldMkLst>
        <pc:spChg chg="add">
          <ac:chgData name="Yun, Jane" userId="S::jby5229@psu.edu::94f5ed78-790a-4694-91e0-51e8a82ebc9c" providerId="AD" clId="Web-{784FF2F9-1B15-EACD-B7C3-0EA2D58AC6F1}" dt="2024-04-17T18:37:09.689" v="588"/>
          <ac:spMkLst>
            <pc:docMk/>
            <pc:sldMk cId="2369951922" sldId="318"/>
            <ac:spMk id="9" creationId="{53BABC1B-5B8D-8F55-45F3-E26BD8A4CF18}"/>
          </ac:spMkLst>
        </pc:spChg>
      </pc:sldChg>
      <pc:sldMasterChg chg="mod modSldLayout">
        <pc:chgData name="Yun, Jane" userId="S::jby5229@psu.edu::94f5ed78-790a-4694-91e0-51e8a82ebc9c" providerId="AD" clId="Web-{784FF2F9-1B15-EACD-B7C3-0EA2D58AC6F1}" dt="2024-04-17T17:45:23.132" v="22"/>
        <pc:sldMasterMkLst>
          <pc:docMk/>
          <pc:sldMasterMk cId="189067438" sldId="2147483996"/>
        </pc:sldMasterMkLst>
        <pc:sldLayoutChg chg="mod">
          <pc:chgData name="Yun, Jane" userId="S::jby5229@psu.edu::94f5ed78-790a-4694-91e0-51e8a82ebc9c" providerId="AD" clId="Web-{784FF2F9-1B15-EACD-B7C3-0EA2D58AC6F1}" dt="2024-04-17T17:45:23.132" v="22"/>
          <pc:sldLayoutMkLst>
            <pc:docMk/>
            <pc:sldMasterMk cId="189067438" sldId="2147483996"/>
            <pc:sldLayoutMk cId="3079751181" sldId="2147483997"/>
          </pc:sldLayoutMkLst>
        </pc:sldLayoutChg>
        <pc:sldLayoutChg chg="mod">
          <pc:chgData name="Yun, Jane" userId="S::jby5229@psu.edu::94f5ed78-790a-4694-91e0-51e8a82ebc9c" providerId="AD" clId="Web-{784FF2F9-1B15-EACD-B7C3-0EA2D58AC6F1}" dt="2024-04-17T17:45:23.132" v="22"/>
          <pc:sldLayoutMkLst>
            <pc:docMk/>
            <pc:sldMasterMk cId="189067438" sldId="2147483996"/>
            <pc:sldLayoutMk cId="4215045381" sldId="2147483998"/>
          </pc:sldLayoutMkLst>
        </pc:sldLayoutChg>
        <pc:sldLayoutChg chg="mod">
          <pc:chgData name="Yun, Jane" userId="S::jby5229@psu.edu::94f5ed78-790a-4694-91e0-51e8a82ebc9c" providerId="AD" clId="Web-{784FF2F9-1B15-EACD-B7C3-0EA2D58AC6F1}" dt="2024-04-17T17:45:23.132" v="22"/>
          <pc:sldLayoutMkLst>
            <pc:docMk/>
            <pc:sldMasterMk cId="189067438" sldId="2147483996"/>
            <pc:sldLayoutMk cId="4119237883" sldId="2147483999"/>
          </pc:sldLayoutMkLst>
        </pc:sldLayoutChg>
        <pc:sldLayoutChg chg="mod">
          <pc:chgData name="Yun, Jane" userId="S::jby5229@psu.edu::94f5ed78-790a-4694-91e0-51e8a82ebc9c" providerId="AD" clId="Web-{784FF2F9-1B15-EACD-B7C3-0EA2D58AC6F1}" dt="2024-04-17T17:45:23.132" v="22"/>
          <pc:sldLayoutMkLst>
            <pc:docMk/>
            <pc:sldMasterMk cId="189067438" sldId="2147483996"/>
            <pc:sldLayoutMk cId="2003673538" sldId="2147484000"/>
          </pc:sldLayoutMkLst>
        </pc:sldLayoutChg>
        <pc:sldLayoutChg chg="mod">
          <pc:chgData name="Yun, Jane" userId="S::jby5229@psu.edu::94f5ed78-790a-4694-91e0-51e8a82ebc9c" providerId="AD" clId="Web-{784FF2F9-1B15-EACD-B7C3-0EA2D58AC6F1}" dt="2024-04-17T17:45:23.132" v="22"/>
          <pc:sldLayoutMkLst>
            <pc:docMk/>
            <pc:sldMasterMk cId="189067438" sldId="2147483996"/>
            <pc:sldLayoutMk cId="874954984" sldId="2147484001"/>
          </pc:sldLayoutMkLst>
        </pc:sldLayoutChg>
        <pc:sldLayoutChg chg="mod">
          <pc:chgData name="Yun, Jane" userId="S::jby5229@psu.edu::94f5ed78-790a-4694-91e0-51e8a82ebc9c" providerId="AD" clId="Web-{784FF2F9-1B15-EACD-B7C3-0EA2D58AC6F1}" dt="2024-04-17T17:45:23.132" v="22"/>
          <pc:sldLayoutMkLst>
            <pc:docMk/>
            <pc:sldMasterMk cId="189067438" sldId="2147483996"/>
            <pc:sldLayoutMk cId="2973422551" sldId="2147484002"/>
          </pc:sldLayoutMkLst>
        </pc:sldLayoutChg>
        <pc:sldLayoutChg chg="mod">
          <pc:chgData name="Yun, Jane" userId="S::jby5229@psu.edu::94f5ed78-790a-4694-91e0-51e8a82ebc9c" providerId="AD" clId="Web-{784FF2F9-1B15-EACD-B7C3-0EA2D58AC6F1}" dt="2024-04-17T17:45:23.132" v="22"/>
          <pc:sldLayoutMkLst>
            <pc:docMk/>
            <pc:sldMasterMk cId="189067438" sldId="2147483996"/>
            <pc:sldLayoutMk cId="4113661222" sldId="2147484003"/>
          </pc:sldLayoutMkLst>
        </pc:sldLayoutChg>
        <pc:sldLayoutChg chg="mod">
          <pc:chgData name="Yun, Jane" userId="S::jby5229@psu.edu::94f5ed78-790a-4694-91e0-51e8a82ebc9c" providerId="AD" clId="Web-{784FF2F9-1B15-EACD-B7C3-0EA2D58AC6F1}" dt="2024-04-17T17:45:23.132" v="22"/>
          <pc:sldLayoutMkLst>
            <pc:docMk/>
            <pc:sldMasterMk cId="189067438" sldId="2147483996"/>
            <pc:sldLayoutMk cId="4136541085" sldId="2147484004"/>
          </pc:sldLayoutMkLst>
        </pc:sldLayoutChg>
        <pc:sldLayoutChg chg="mod">
          <pc:chgData name="Yun, Jane" userId="S::jby5229@psu.edu::94f5ed78-790a-4694-91e0-51e8a82ebc9c" providerId="AD" clId="Web-{784FF2F9-1B15-EACD-B7C3-0EA2D58AC6F1}" dt="2024-04-17T17:45:23.132" v="22"/>
          <pc:sldLayoutMkLst>
            <pc:docMk/>
            <pc:sldMasterMk cId="189067438" sldId="2147483996"/>
            <pc:sldLayoutMk cId="1900174682" sldId="2147484005"/>
          </pc:sldLayoutMkLst>
        </pc:sldLayoutChg>
        <pc:sldLayoutChg chg="mod">
          <pc:chgData name="Yun, Jane" userId="S::jby5229@psu.edu::94f5ed78-790a-4694-91e0-51e8a82ebc9c" providerId="AD" clId="Web-{784FF2F9-1B15-EACD-B7C3-0EA2D58AC6F1}" dt="2024-04-17T17:45:23.132" v="22"/>
          <pc:sldLayoutMkLst>
            <pc:docMk/>
            <pc:sldMasterMk cId="189067438" sldId="2147483996"/>
            <pc:sldLayoutMk cId="44855802" sldId="2147484006"/>
          </pc:sldLayoutMkLst>
        </pc:sldLayoutChg>
        <pc:sldLayoutChg chg="mod">
          <pc:chgData name="Yun, Jane" userId="S::jby5229@psu.edu::94f5ed78-790a-4694-91e0-51e8a82ebc9c" providerId="AD" clId="Web-{784FF2F9-1B15-EACD-B7C3-0EA2D58AC6F1}" dt="2024-04-17T17:45:23.132" v="22"/>
          <pc:sldLayoutMkLst>
            <pc:docMk/>
            <pc:sldMasterMk cId="189067438" sldId="2147483996"/>
            <pc:sldLayoutMk cId="1822246798" sldId="2147484007"/>
          </pc:sldLayoutMkLst>
        </pc:sldLayoutChg>
      </pc:sldMasterChg>
    </pc:docChg>
  </pc:docChgLst>
  <pc:docChgLst>
    <pc:chgData name="Yun, Jane" userId="S::jby5229@psu.edu::94f5ed78-790a-4694-91e0-51e8a82ebc9c" providerId="AD" clId="Web-{95F5C340-BB5F-3023-097C-5F95849B1BDB}"/>
    <pc:docChg chg="modSld">
      <pc:chgData name="Yun, Jane" userId="S::jby5229@psu.edu::94f5ed78-790a-4694-91e0-51e8a82ebc9c" providerId="AD" clId="Web-{95F5C340-BB5F-3023-097C-5F95849B1BDB}" dt="2024-04-15T16:17:50.004" v="82" actId="20577"/>
      <pc:docMkLst>
        <pc:docMk/>
      </pc:docMkLst>
      <pc:sldChg chg="modSp">
        <pc:chgData name="Yun, Jane" userId="S::jby5229@psu.edu::94f5ed78-790a-4694-91e0-51e8a82ebc9c" providerId="AD" clId="Web-{95F5C340-BB5F-3023-097C-5F95849B1BDB}" dt="2024-04-15T16:16:05.907" v="63" actId="20577"/>
        <pc:sldMkLst>
          <pc:docMk/>
          <pc:sldMk cId="109857222" sldId="256"/>
        </pc:sldMkLst>
        <pc:spChg chg="mod">
          <ac:chgData name="Yun, Jane" userId="S::jby5229@psu.edu::94f5ed78-790a-4694-91e0-51e8a82ebc9c" providerId="AD" clId="Web-{95F5C340-BB5F-3023-097C-5F95849B1BDB}" dt="2024-04-15T16:16:05.907" v="63" actId="20577"/>
          <ac:spMkLst>
            <pc:docMk/>
            <pc:sldMk cId="109857222" sldId="256"/>
            <ac:spMk id="3" creationId="{00000000-0000-0000-0000-000000000000}"/>
          </ac:spMkLst>
        </pc:spChg>
      </pc:sldChg>
      <pc:sldChg chg="modSp addCm modCm modNotes">
        <pc:chgData name="Yun, Jane" userId="S::jby5229@psu.edu::94f5ed78-790a-4694-91e0-51e8a82ebc9c" providerId="AD" clId="Web-{95F5C340-BB5F-3023-097C-5F95849B1BDB}" dt="2024-04-15T16:16:19.782" v="65" actId="20577"/>
        <pc:sldMkLst>
          <pc:docMk/>
          <pc:sldMk cId="3973538459" sldId="257"/>
        </pc:sldMkLst>
        <pc:spChg chg="mod">
          <ac:chgData name="Yun, Jane" userId="S::jby5229@psu.edu::94f5ed78-790a-4694-91e0-51e8a82ebc9c" providerId="AD" clId="Web-{95F5C340-BB5F-3023-097C-5F95849B1BDB}" dt="2024-04-15T16:16:19.782" v="65" actId="20577"/>
          <ac:spMkLst>
            <pc:docMk/>
            <pc:sldMk cId="3973538459" sldId="257"/>
            <ac:spMk id="3" creationId="{7A7053D0-8E2E-B47B-C475-50BF78C79385}"/>
          </ac:spMkLst>
        </pc:spChg>
        <pc:extLst>
          <p:ext xmlns:p="http://schemas.openxmlformats.org/presentationml/2006/main" uri="{D6D511B9-2390-475A-947B-AFAB55BFBCF1}">
            <pc226:cmChg xmlns:pc226="http://schemas.microsoft.com/office/powerpoint/2022/06/main/command" chg="add mod">
              <pc226:chgData name="Yun, Jane" userId="S::jby5229@psu.edu::94f5ed78-790a-4694-91e0-51e8a82ebc9c" providerId="AD" clId="Web-{95F5C340-BB5F-3023-097C-5F95849B1BDB}" dt="2024-04-15T16:13:49.574" v="21"/>
              <pc2:cmMkLst xmlns:pc2="http://schemas.microsoft.com/office/powerpoint/2019/9/main/command">
                <pc:docMk/>
                <pc:sldMk cId="3973538459" sldId="257"/>
                <pc2:cmMk id="{AA6B1A36-0EB6-4E36-B429-CDD2896FD50F}"/>
              </pc2:cmMkLst>
            </pc226:cmChg>
          </p:ext>
        </pc:extLst>
      </pc:sldChg>
      <pc:sldChg chg="modSp">
        <pc:chgData name="Yun, Jane" userId="S::jby5229@psu.edu::94f5ed78-790a-4694-91e0-51e8a82ebc9c" providerId="AD" clId="Web-{95F5C340-BB5F-3023-097C-5F95849B1BDB}" dt="2024-04-15T16:17:09.674" v="77" actId="20577"/>
        <pc:sldMkLst>
          <pc:docMk/>
          <pc:sldMk cId="3330707327" sldId="260"/>
        </pc:sldMkLst>
        <pc:spChg chg="mod">
          <ac:chgData name="Yun, Jane" userId="S::jby5229@psu.edu::94f5ed78-790a-4694-91e0-51e8a82ebc9c" providerId="AD" clId="Web-{95F5C340-BB5F-3023-097C-5F95849B1BDB}" dt="2024-04-15T16:17:09.674" v="77" actId="20577"/>
          <ac:spMkLst>
            <pc:docMk/>
            <pc:sldMk cId="3330707327" sldId="260"/>
            <ac:spMk id="3" creationId="{7A7053D0-8E2E-B47B-C475-50BF78C79385}"/>
          </ac:spMkLst>
        </pc:spChg>
      </pc:sldChg>
      <pc:sldChg chg="modSp">
        <pc:chgData name="Yun, Jane" userId="S::jby5229@psu.edu::94f5ed78-790a-4694-91e0-51e8a82ebc9c" providerId="AD" clId="Web-{95F5C340-BB5F-3023-097C-5F95849B1BDB}" dt="2024-04-15T16:16:33.658" v="70" actId="20577"/>
        <pc:sldMkLst>
          <pc:docMk/>
          <pc:sldMk cId="3278229136" sldId="275"/>
        </pc:sldMkLst>
        <pc:spChg chg="mod">
          <ac:chgData name="Yun, Jane" userId="S::jby5229@psu.edu::94f5ed78-790a-4694-91e0-51e8a82ebc9c" providerId="AD" clId="Web-{95F5C340-BB5F-3023-097C-5F95849B1BDB}" dt="2024-04-15T16:16:33.658" v="70" actId="20577"/>
          <ac:spMkLst>
            <pc:docMk/>
            <pc:sldMk cId="3278229136" sldId="275"/>
            <ac:spMk id="2" creationId="{122E29D2-9234-3210-998C-FE5D1BE10E5B}"/>
          </ac:spMkLst>
        </pc:spChg>
        <pc:spChg chg="mod">
          <ac:chgData name="Yun, Jane" userId="S::jby5229@psu.edu::94f5ed78-790a-4694-91e0-51e8a82ebc9c" providerId="AD" clId="Web-{95F5C340-BB5F-3023-097C-5F95849B1BDB}" dt="2024-04-15T16:16:25.892" v="68" actId="20577"/>
          <ac:spMkLst>
            <pc:docMk/>
            <pc:sldMk cId="3278229136" sldId="275"/>
            <ac:spMk id="3" creationId="{7A7053D0-8E2E-B47B-C475-50BF78C79385}"/>
          </ac:spMkLst>
        </pc:spChg>
      </pc:sldChg>
      <pc:sldChg chg="modSp">
        <pc:chgData name="Yun, Jane" userId="S::jby5229@psu.edu::94f5ed78-790a-4694-91e0-51e8a82ebc9c" providerId="AD" clId="Web-{95F5C340-BB5F-3023-097C-5F95849B1BDB}" dt="2024-04-15T16:16:58.143" v="74" actId="20577"/>
        <pc:sldMkLst>
          <pc:docMk/>
          <pc:sldMk cId="3823217617" sldId="276"/>
        </pc:sldMkLst>
        <pc:spChg chg="mod">
          <ac:chgData name="Yun, Jane" userId="S::jby5229@psu.edu::94f5ed78-790a-4694-91e0-51e8a82ebc9c" providerId="AD" clId="Web-{95F5C340-BB5F-3023-097C-5F95849B1BDB}" dt="2024-04-15T16:16:58.143" v="74" actId="20577"/>
          <ac:spMkLst>
            <pc:docMk/>
            <pc:sldMk cId="3823217617" sldId="276"/>
            <ac:spMk id="3" creationId="{681BA447-8C0F-2667-651B-66730C4C7BA1}"/>
          </ac:spMkLst>
        </pc:spChg>
      </pc:sldChg>
      <pc:sldChg chg="modSp">
        <pc:chgData name="Yun, Jane" userId="S::jby5229@psu.edu::94f5ed78-790a-4694-91e0-51e8a82ebc9c" providerId="AD" clId="Web-{95F5C340-BB5F-3023-097C-5F95849B1BDB}" dt="2024-04-15T16:16:42.689" v="71" actId="20577"/>
        <pc:sldMkLst>
          <pc:docMk/>
          <pc:sldMk cId="2938522604" sldId="279"/>
        </pc:sldMkLst>
        <pc:spChg chg="mod">
          <ac:chgData name="Yun, Jane" userId="S::jby5229@psu.edu::94f5ed78-790a-4694-91e0-51e8a82ebc9c" providerId="AD" clId="Web-{95F5C340-BB5F-3023-097C-5F95849B1BDB}" dt="2024-04-15T16:16:42.689" v="71" actId="20577"/>
          <ac:spMkLst>
            <pc:docMk/>
            <pc:sldMk cId="2938522604" sldId="279"/>
            <ac:spMk id="3" creationId="{7A7053D0-8E2E-B47B-C475-50BF78C79385}"/>
          </ac:spMkLst>
        </pc:spChg>
      </pc:sldChg>
      <pc:sldChg chg="modSp">
        <pc:chgData name="Yun, Jane" userId="S::jby5229@psu.edu::94f5ed78-790a-4694-91e0-51e8a82ebc9c" providerId="AD" clId="Web-{95F5C340-BB5F-3023-097C-5F95849B1BDB}" dt="2024-04-15T16:17:43.301" v="81" actId="20577"/>
        <pc:sldMkLst>
          <pc:docMk/>
          <pc:sldMk cId="105282891" sldId="281"/>
        </pc:sldMkLst>
        <pc:spChg chg="mod">
          <ac:chgData name="Yun, Jane" userId="S::jby5229@psu.edu::94f5ed78-790a-4694-91e0-51e8a82ebc9c" providerId="AD" clId="Web-{95F5C340-BB5F-3023-097C-5F95849B1BDB}" dt="2024-04-15T16:17:43.301" v="81" actId="20577"/>
          <ac:spMkLst>
            <pc:docMk/>
            <pc:sldMk cId="105282891" sldId="281"/>
            <ac:spMk id="3" creationId="{7A7053D0-8E2E-B47B-C475-50BF78C79385}"/>
          </ac:spMkLst>
        </pc:spChg>
      </pc:sldChg>
      <pc:sldChg chg="modSp">
        <pc:chgData name="Yun, Jane" userId="S::jby5229@psu.edu::94f5ed78-790a-4694-91e0-51e8a82ebc9c" providerId="AD" clId="Web-{95F5C340-BB5F-3023-097C-5F95849B1BDB}" dt="2024-04-15T16:17:31.769" v="79" actId="20577"/>
        <pc:sldMkLst>
          <pc:docMk/>
          <pc:sldMk cId="1432755558" sldId="288"/>
        </pc:sldMkLst>
        <pc:spChg chg="mod">
          <ac:chgData name="Yun, Jane" userId="S::jby5229@psu.edu::94f5ed78-790a-4694-91e0-51e8a82ebc9c" providerId="AD" clId="Web-{95F5C340-BB5F-3023-097C-5F95849B1BDB}" dt="2024-04-15T16:17:31.769" v="79" actId="20577"/>
          <ac:spMkLst>
            <pc:docMk/>
            <pc:sldMk cId="1432755558" sldId="288"/>
            <ac:spMk id="3" creationId="{7A7053D0-8E2E-B47B-C475-50BF78C79385}"/>
          </ac:spMkLst>
        </pc:spChg>
      </pc:sldChg>
      <pc:sldChg chg="modSp">
        <pc:chgData name="Yun, Jane" userId="S::jby5229@psu.edu::94f5ed78-790a-4694-91e0-51e8a82ebc9c" providerId="AD" clId="Web-{95F5C340-BB5F-3023-097C-5F95849B1BDB}" dt="2024-04-15T16:17:50.004" v="82" actId="20577"/>
        <pc:sldMkLst>
          <pc:docMk/>
          <pc:sldMk cId="1067825137" sldId="289"/>
        </pc:sldMkLst>
        <pc:spChg chg="mod">
          <ac:chgData name="Yun, Jane" userId="S::jby5229@psu.edu::94f5ed78-790a-4694-91e0-51e8a82ebc9c" providerId="AD" clId="Web-{95F5C340-BB5F-3023-097C-5F95849B1BDB}" dt="2024-04-15T16:17:50.004" v="82" actId="20577"/>
          <ac:spMkLst>
            <pc:docMk/>
            <pc:sldMk cId="1067825137" sldId="289"/>
            <ac:spMk id="3" creationId="{7A7053D0-8E2E-B47B-C475-50BF78C79385}"/>
          </ac:spMkLst>
        </pc:spChg>
      </pc:sldChg>
    </pc:docChg>
  </pc:docChgLst>
</pc:chgInfo>
</file>

<file path=ppt/comments/modernComment_100_68C49C6.xml><?xml version="1.0" encoding="utf-8"?>
<p188:cmLst xmlns:a="http://schemas.openxmlformats.org/drawingml/2006/main" xmlns:r="http://schemas.openxmlformats.org/officeDocument/2006/relationships" xmlns:p188="http://schemas.microsoft.com/office/powerpoint/2018/8/main">
  <p188:cm id="{38DDC264-1672-4102-8854-ED205975E506}" authorId="{3D5F0594-915F-2615-9C27-A825D60C6B17}" created="2024-04-14T18:25:43.001">
    <pc:sldMkLst xmlns:pc="http://schemas.microsoft.com/office/powerpoint/2013/main/command">
      <pc:docMk/>
      <pc:sldMk cId="109857222" sldId="256"/>
    </pc:sldMkLst>
    <p188:txBody>
      <a:bodyPr/>
      <a:lstStyle/>
      <a:p>
        <a:r>
          <a:rPr lang="en-US"/>
          <a:t>BA 841 Final Project Comments
1. What kind of Data Issue you found
2. Given the data issue, what kind of new data did you collect (justification for data)
3. Model/algorithm you made for Jack’s needs (client’s needs)
4. Patterns you found out &gt; why is this the result &amp; your interpretation/recommendation</a:t>
        </a:r>
      </a:p>
    </p188:txBody>
  </p188:cm>
</p188:cmLst>
</file>

<file path=ppt/comments/modernComment_101_ECD7629B.xml><?xml version="1.0" encoding="utf-8"?>
<p188:cmLst xmlns:a="http://schemas.openxmlformats.org/drawingml/2006/main" xmlns:r="http://schemas.openxmlformats.org/officeDocument/2006/relationships" xmlns:p188="http://schemas.microsoft.com/office/powerpoint/2018/8/main">
  <p188:cm id="{AA6B1A36-0EB6-4E36-B429-CDD2896FD50F}" authorId="{3D5F0594-915F-2615-9C27-A825D60C6B17}" created="2024-04-15T16:13:42.324">
    <ac:deMkLst xmlns:ac="http://schemas.microsoft.com/office/drawing/2013/main/command">
      <pc:docMk xmlns:pc="http://schemas.microsoft.com/office/powerpoint/2013/main/command"/>
      <pc:sldMk xmlns:pc="http://schemas.microsoft.com/office/powerpoint/2013/main/command" cId="3973538459" sldId="257"/>
      <ac:spMk id="3" creationId="{7A7053D0-8E2E-B47B-C475-50BF78C79385}"/>
    </ac:deMkLst>
    <p188:txBody>
      <a:bodyPr/>
      <a:lstStyle/>
      <a:p>
        <a:r>
          <a:rPr lang="en-US"/>
          <a:t>In addition to the PowerPoints, your Rapidminer process file and/ or Excel files used in your analysis need to be uploaded.  </a:t>
        </a:r>
      </a:p>
    </p188:txBody>
  </p188:cm>
</p188:cmLst>
</file>

<file path=ppt/comments/modernComment_116_A30EA441.xml><?xml version="1.0" encoding="utf-8"?>
<p188:cmLst xmlns:a="http://schemas.openxmlformats.org/drawingml/2006/main" xmlns:r="http://schemas.openxmlformats.org/officeDocument/2006/relationships" xmlns:p188="http://schemas.microsoft.com/office/powerpoint/2018/8/main">
  <p188:cm id="{DF93171E-EA2F-40E4-8465-9DD7758428CA}" authorId="{3D5F0594-915F-2615-9C27-A825D60C6B17}" created="2024-04-15T18:07:38.956">
    <pc:sldMkLst xmlns:pc="http://schemas.microsoft.com/office/powerpoint/2013/main/command">
      <pc:docMk/>
      <pc:sldMk cId="2735645761" sldId="278"/>
    </pc:sldMkLst>
    <p188:txBody>
      <a:bodyPr/>
      <a:lstStyle/>
      <a:p>
        <a:r>
          <a:rPr lang="en-US"/>
          <a:t>Think of justification/answer for only including top 30 neighborhoods</a:t>
        </a:r>
      </a:p>
    </p188:txBody>
  </p188:cm>
  <p188:cm id="{06838221-3F5F-BF44-A2B5-A05D96F111E1}" authorId="{BEDE22AD-7420-84F4-1862-641E66363E82}" created="2024-04-16T01:03:23.596">
    <pc:sldMkLst xmlns:pc="http://schemas.microsoft.com/office/powerpoint/2013/main/command">
      <pc:docMk/>
      <pc:sldMk cId="2735645761" sldId="278"/>
    </pc:sldMkLst>
    <p188:replyLst>
      <p188:reply id="{7D1A71C9-8ECF-2F48-9C32-6B17851C9779}" authorId="{BEDE22AD-7420-84F4-1862-641E66363E82}" created="2024-04-16T01:18:04.482">
        <p188:txBody>
          <a:bodyPr/>
          <a:lstStyle/>
          <a:p>
            <a:r>
              <a:rPr lang="zh-CN" altLang="en-US"/>
              <a:t>Like crime data, traffic data
</a:t>
            </a:r>
          </a:p>
        </p188:txBody>
      </p188:reply>
    </p188:replyLst>
    <p188:txBody>
      <a:bodyPr/>
      <a:lstStyle/>
      <a:p>
        <a:r>
          <a:rPr lang="zh-CN" altLang="en-US"/>
          <a:t>Talk about the problem encountered</a:t>
        </a:r>
      </a:p>
    </p188:txBody>
  </p188:cm>
</p188:cmLst>
</file>

<file path=ppt/comments/modernComment_138_322D8BD3.xml><?xml version="1.0" encoding="utf-8"?>
<p188:cmLst xmlns:a="http://schemas.openxmlformats.org/drawingml/2006/main" xmlns:r="http://schemas.openxmlformats.org/officeDocument/2006/relationships" xmlns:p188="http://schemas.microsoft.com/office/powerpoint/2018/8/main">
  <p188:cm id="{45B6FA92-6D75-4105-A9AD-25E5C6BAEE27}" authorId="{2264E020-0E28-58F2-377B-03F802F774D7}" created="2024-04-19T21:55:53.178">
    <pc:sldMkLst xmlns:pc="http://schemas.microsoft.com/office/powerpoint/2013/main/command">
      <pc:docMk/>
      <pc:sldMk cId="841845715" sldId="312"/>
    </pc:sldMkLst>
    <p188:txBody>
      <a:bodyPr/>
      <a:lstStyle/>
      <a:p>
        <a:r>
          <a:rPr lang="en-US"/>
          <a:t>In the process Documents from files, we use term frequency to create word vectors because it normalizes the count of terms in each document.
- Inside the process document from file of the test data, we add a “Filter Stopwords (Dictionary)” to the test data because we want to remove some terms in the test data. The stopwords list that it used in the Dictionary file</a:t>
        </a:r>
      </a:p>
    </p188:txBody>
  </p188:cm>
</p188:cmLst>
</file>

<file path=ppt/comments/modernComment_139_EF5F2ACF.xml><?xml version="1.0" encoding="utf-8"?>
<p188:cmLst xmlns:a="http://schemas.openxmlformats.org/drawingml/2006/main" xmlns:r="http://schemas.openxmlformats.org/officeDocument/2006/relationships" xmlns:p188="http://schemas.microsoft.com/office/powerpoint/2018/8/main">
  <p188:cm id="{BB7C1414-96CE-4B27-86EE-5DAD7B54CC9D}" authorId="{3D5F0594-915F-2615-9C27-A825D60C6B17}" created="2024-04-16T04:20:55.125">
    <ac:deMkLst xmlns:ac="http://schemas.microsoft.com/office/drawing/2013/main/command">
      <pc:docMk xmlns:pc="http://schemas.microsoft.com/office/powerpoint/2013/main/command"/>
      <pc:sldMk xmlns:pc="http://schemas.microsoft.com/office/powerpoint/2013/main/command" cId="4015991503" sldId="313"/>
      <ac:spMk id="3" creationId="{7A7053D0-8E2E-B47B-C475-50BF78C79385}"/>
    </ac:deMkLst>
    <p188:txBody>
      <a:bodyPr/>
      <a:lstStyle/>
      <a:p>
        <a:r>
          <a:rPr lang="en-US"/>
          <a:t>The Canon PowerShot G9X leads with a rating of 4.4 out of 5 stars from 1,360 global ratings. It is recommended for its image quality, compactness, ease of use, and low-light capability. ​
The Nikon 1 J5 follows with a 4.1 out of 5 stars rating from 157 global ratings, praised for its picture quality, size, ease of use, speed, lens appearance, and portability. ​
Finally, the Nikon CoolPix B70 has a 4 out of 5 stars rating from 276 global ratings, with its strengths being picture quality, zoom capability, ease of use, weight, autofocus, and battery life.</a:t>
        </a:r>
      </a:p>
    </p188:txBody>
  </p188:cm>
</p188:cmLst>
</file>

<file path=ppt/comments/modernComment_13B_A3A53218.xml><?xml version="1.0" encoding="utf-8"?>
<p188:cmLst xmlns:a="http://schemas.openxmlformats.org/drawingml/2006/main" xmlns:r="http://schemas.openxmlformats.org/officeDocument/2006/relationships" xmlns:p188="http://schemas.microsoft.com/office/powerpoint/2018/8/main">
  <p188:cm id="{E4B3ADC0-6F4D-4382-83A2-234AECC56294}" authorId="{2264E020-0E28-58F2-377B-03F802F774D7}" created="2024-04-19T21:50:07.980">
    <pc:sldMkLst xmlns:pc="http://schemas.microsoft.com/office/powerpoint/2013/main/command">
      <pc:docMk/>
      <pc:sldMk cId="2745512472" sldId="315"/>
    </pc:sldMkLst>
    <p188:txBody>
      <a:bodyPr/>
      <a:lstStyle/>
      <a:p>
        <a:r>
          <a:rPr lang="en-US"/>
          <a:t>1- After searching about the Hitachi router, it does not show what the family is looking for. Therefore, we chose the TP-link as a second router that we recommend with Linksys Router. 
2- Test data for Linksys Router that is given, and we collect the TP-link review data to be the second data we will use. 
 </a:t>
        </a:r>
      </a:p>
    </p188:txBody>
  </p188:cm>
  <p188:cm id="{2B0256AF-F1A5-40D3-BDF6-7EA508B1C31C}" authorId="{2264E020-0E28-58F2-377B-03F802F774D7}" created="2024-04-19T22:01:13.188">
    <pc:sldMkLst xmlns:pc="http://schemas.microsoft.com/office/powerpoint/2013/main/command">
      <pc:docMk/>
      <pc:sldMk cId="2745512472" sldId="315"/>
    </pc:sldMkLst>
    <p188:txBody>
      <a:bodyPr/>
      <a:lstStyle/>
      <a:p>
        <a:r>
          <a:rPr lang="en-US"/>
          <a:t>As we can see both routers are positive predictions. We decide to look more about the best seller for each router to find more ratings that help us make the correct decision. 
- The best seller for Linksys Router is MR8300. Its price $108 
- And the TP-Link Router is AX1800. Its price $69.70 </a:t>
        </a:r>
      </a:p>
    </p188:txBody>
  </p188:cm>
</p188:cmLst>
</file>

<file path=ppt/comments/modernComment_13C_69C10DC3.xml><?xml version="1.0" encoding="utf-8"?>
<p188:cmLst xmlns:a="http://schemas.openxmlformats.org/drawingml/2006/main" xmlns:r="http://schemas.openxmlformats.org/officeDocument/2006/relationships" xmlns:p188="http://schemas.microsoft.com/office/powerpoint/2018/8/main">
  <p188:cm id="{51182F46-6490-4A11-8EA5-90E6276C07D6}" authorId="{3D5F0594-915F-2615-9C27-A825D60C6B17}" created="2024-04-16T04:35:01.322">
    <ac:deMkLst xmlns:ac="http://schemas.microsoft.com/office/drawing/2013/main/command">
      <pc:docMk xmlns:pc="http://schemas.microsoft.com/office/powerpoint/2013/main/command"/>
      <pc:sldMk xmlns:pc="http://schemas.microsoft.com/office/powerpoint/2013/main/command" cId="1774259651" sldId="316"/>
      <ac:spMk id="3" creationId="{7A7053D0-8E2E-B47B-C475-50BF78C79385}"/>
    </ac:deMkLst>
    <p188:txBody>
      <a:bodyPr/>
      <a:lstStyle/>
      <a:p>
        <a:r>
          <a:rPr lang="en-US"/>
          <a:t>The rating shows for both is 4.5 out of 5. However, compared to the customers reviews for TP-Link router, it shows 74% of the rating gave 5 stars but Linksys router shows 72% of the rating gave 5 stars. So, TP-Link router rating is higher than Linksys router. In addition, the TP-Link router has a lower price than Linksys  router, ​
We recommend the TP-Link router for Jack family.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3E905-ED03-4B28-9B24-C59239761C12}" type="datetimeFigureOut">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FA04E-C3DD-4E2E-8DB7-5CC4FDC55B01}" type="slidenum">
              <a:t>‹#›</a:t>
            </a:fld>
            <a:endParaRPr lang="en-US"/>
          </a:p>
        </p:txBody>
      </p:sp>
    </p:spTree>
    <p:extLst>
      <p:ext uri="{BB962C8B-B14F-4D97-AF65-F5344CB8AC3E}">
        <p14:creationId xmlns:p14="http://schemas.microsoft.com/office/powerpoint/2010/main" val="3648013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Jane</a:t>
            </a:r>
          </a:p>
        </p:txBody>
      </p:sp>
      <p:sp>
        <p:nvSpPr>
          <p:cNvPr id="4" name="Slide Number Placeholder 3"/>
          <p:cNvSpPr>
            <a:spLocks noGrp="1"/>
          </p:cNvSpPr>
          <p:nvPr>
            <p:ph type="sldNum" sz="quarter" idx="5"/>
          </p:nvPr>
        </p:nvSpPr>
        <p:spPr/>
        <p:txBody>
          <a:bodyPr/>
          <a:lstStyle/>
          <a:p>
            <a:fld id="{432FA04E-C3DD-4E2E-8DB7-5CC4FDC55B01}" type="slidenum">
              <a:rPr lang="en-US"/>
              <a:t>1</a:t>
            </a:fld>
            <a:endParaRPr lang="en-US"/>
          </a:p>
        </p:txBody>
      </p:sp>
    </p:spTree>
    <p:extLst>
      <p:ext uri="{BB962C8B-B14F-4D97-AF65-F5344CB8AC3E}">
        <p14:creationId xmlns:p14="http://schemas.microsoft.com/office/powerpoint/2010/main" val="3067606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Nghi</a:t>
            </a:r>
          </a:p>
        </p:txBody>
      </p:sp>
      <p:sp>
        <p:nvSpPr>
          <p:cNvPr id="4" name="Slide Number Placeholder 3"/>
          <p:cNvSpPr>
            <a:spLocks noGrp="1"/>
          </p:cNvSpPr>
          <p:nvPr>
            <p:ph type="sldNum" sz="quarter" idx="5"/>
          </p:nvPr>
        </p:nvSpPr>
        <p:spPr/>
        <p:txBody>
          <a:bodyPr/>
          <a:lstStyle/>
          <a:p>
            <a:fld id="{432FA04E-C3DD-4E2E-8DB7-5CC4FDC55B01}" type="slidenum">
              <a:rPr lang="en-US"/>
              <a:t>10</a:t>
            </a:fld>
            <a:endParaRPr lang="en-US"/>
          </a:p>
        </p:txBody>
      </p:sp>
    </p:spTree>
    <p:extLst>
      <p:ext uri="{BB962C8B-B14F-4D97-AF65-F5344CB8AC3E}">
        <p14:creationId xmlns:p14="http://schemas.microsoft.com/office/powerpoint/2010/main" val="3092096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Xiaoli</a:t>
            </a:r>
          </a:p>
        </p:txBody>
      </p:sp>
      <p:sp>
        <p:nvSpPr>
          <p:cNvPr id="4" name="Slide Number Placeholder 3"/>
          <p:cNvSpPr>
            <a:spLocks noGrp="1"/>
          </p:cNvSpPr>
          <p:nvPr>
            <p:ph type="sldNum" sz="quarter" idx="5"/>
          </p:nvPr>
        </p:nvSpPr>
        <p:spPr/>
        <p:txBody>
          <a:bodyPr/>
          <a:lstStyle/>
          <a:p>
            <a:fld id="{432FA04E-C3DD-4E2E-8DB7-5CC4FDC55B01}" type="slidenum">
              <a:rPr lang="en-US"/>
              <a:t>11</a:t>
            </a:fld>
            <a:endParaRPr lang="en-US"/>
          </a:p>
        </p:txBody>
      </p:sp>
    </p:spTree>
    <p:extLst>
      <p:ext uri="{BB962C8B-B14F-4D97-AF65-F5344CB8AC3E}">
        <p14:creationId xmlns:p14="http://schemas.microsoft.com/office/powerpoint/2010/main" val="313950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Xiaoli</a:t>
            </a:r>
          </a:p>
        </p:txBody>
      </p:sp>
      <p:sp>
        <p:nvSpPr>
          <p:cNvPr id="4" name="Slide Number Placeholder 3"/>
          <p:cNvSpPr>
            <a:spLocks noGrp="1"/>
          </p:cNvSpPr>
          <p:nvPr>
            <p:ph type="sldNum" sz="quarter" idx="5"/>
          </p:nvPr>
        </p:nvSpPr>
        <p:spPr/>
        <p:txBody>
          <a:bodyPr/>
          <a:lstStyle/>
          <a:p>
            <a:fld id="{432FA04E-C3DD-4E2E-8DB7-5CC4FDC55B01}" type="slidenum">
              <a:rPr lang="en-US"/>
              <a:t>12</a:t>
            </a:fld>
            <a:endParaRPr lang="en-US"/>
          </a:p>
        </p:txBody>
      </p:sp>
    </p:spTree>
    <p:extLst>
      <p:ext uri="{BB962C8B-B14F-4D97-AF65-F5344CB8AC3E}">
        <p14:creationId xmlns:p14="http://schemas.microsoft.com/office/powerpoint/2010/main" val="134596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Xiaoli</a:t>
            </a:r>
          </a:p>
        </p:txBody>
      </p:sp>
      <p:sp>
        <p:nvSpPr>
          <p:cNvPr id="4" name="Slide Number Placeholder 3"/>
          <p:cNvSpPr>
            <a:spLocks noGrp="1"/>
          </p:cNvSpPr>
          <p:nvPr>
            <p:ph type="sldNum" sz="quarter" idx="5"/>
          </p:nvPr>
        </p:nvSpPr>
        <p:spPr/>
        <p:txBody>
          <a:bodyPr/>
          <a:lstStyle/>
          <a:p>
            <a:fld id="{432FA04E-C3DD-4E2E-8DB7-5CC4FDC55B01}" type="slidenum">
              <a:rPr lang="en-US"/>
              <a:t>13</a:t>
            </a:fld>
            <a:endParaRPr lang="en-US"/>
          </a:p>
        </p:txBody>
      </p:sp>
    </p:spTree>
    <p:extLst>
      <p:ext uri="{BB962C8B-B14F-4D97-AF65-F5344CB8AC3E}">
        <p14:creationId xmlns:p14="http://schemas.microsoft.com/office/powerpoint/2010/main" val="2665087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Xiaoli</a:t>
            </a:r>
          </a:p>
        </p:txBody>
      </p:sp>
      <p:sp>
        <p:nvSpPr>
          <p:cNvPr id="4" name="Slide Number Placeholder 3"/>
          <p:cNvSpPr>
            <a:spLocks noGrp="1"/>
          </p:cNvSpPr>
          <p:nvPr>
            <p:ph type="sldNum" sz="quarter" idx="5"/>
          </p:nvPr>
        </p:nvSpPr>
        <p:spPr/>
        <p:txBody>
          <a:bodyPr/>
          <a:lstStyle/>
          <a:p>
            <a:fld id="{432FA04E-C3DD-4E2E-8DB7-5CC4FDC55B01}" type="slidenum">
              <a:rPr lang="en-US"/>
              <a:t>14</a:t>
            </a:fld>
            <a:endParaRPr lang="en-US"/>
          </a:p>
        </p:txBody>
      </p:sp>
    </p:spTree>
    <p:extLst>
      <p:ext uri="{BB962C8B-B14F-4D97-AF65-F5344CB8AC3E}">
        <p14:creationId xmlns:p14="http://schemas.microsoft.com/office/powerpoint/2010/main" val="253676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Jane</a:t>
            </a:r>
          </a:p>
        </p:txBody>
      </p:sp>
      <p:sp>
        <p:nvSpPr>
          <p:cNvPr id="4" name="Slide Number Placeholder 3"/>
          <p:cNvSpPr>
            <a:spLocks noGrp="1"/>
          </p:cNvSpPr>
          <p:nvPr>
            <p:ph type="sldNum" sz="quarter" idx="5"/>
          </p:nvPr>
        </p:nvSpPr>
        <p:spPr/>
        <p:txBody>
          <a:bodyPr/>
          <a:lstStyle/>
          <a:p>
            <a:fld id="{432FA04E-C3DD-4E2E-8DB7-5CC4FDC55B01}" type="slidenum">
              <a:rPr lang="en-US"/>
              <a:t>15</a:t>
            </a:fld>
            <a:endParaRPr lang="en-US"/>
          </a:p>
        </p:txBody>
      </p:sp>
    </p:spTree>
    <p:extLst>
      <p:ext uri="{BB962C8B-B14F-4D97-AF65-F5344CB8AC3E}">
        <p14:creationId xmlns:p14="http://schemas.microsoft.com/office/powerpoint/2010/main" val="1347698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Jane</a:t>
            </a:r>
          </a:p>
        </p:txBody>
      </p:sp>
      <p:sp>
        <p:nvSpPr>
          <p:cNvPr id="4" name="Slide Number Placeholder 3"/>
          <p:cNvSpPr>
            <a:spLocks noGrp="1"/>
          </p:cNvSpPr>
          <p:nvPr>
            <p:ph type="sldNum" sz="quarter" idx="5"/>
          </p:nvPr>
        </p:nvSpPr>
        <p:spPr/>
        <p:txBody>
          <a:bodyPr/>
          <a:lstStyle/>
          <a:p>
            <a:fld id="{432FA04E-C3DD-4E2E-8DB7-5CC4FDC55B01}" type="slidenum">
              <a:rPr lang="en-US"/>
              <a:t>16</a:t>
            </a:fld>
            <a:endParaRPr lang="en-US"/>
          </a:p>
        </p:txBody>
      </p:sp>
    </p:spTree>
    <p:extLst>
      <p:ext uri="{BB962C8B-B14F-4D97-AF65-F5344CB8AC3E}">
        <p14:creationId xmlns:p14="http://schemas.microsoft.com/office/powerpoint/2010/main" val="4291214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Jane</a:t>
            </a:r>
            <a:br>
              <a:rPr lang="en-US">
                <a:cs typeface="+mn-lt"/>
              </a:rPr>
            </a:br>
            <a:r>
              <a:rPr lang="en-US"/>
              <a:t>Utilize the notes portion (see Notes Page under the View tab of the Power Point slide presentation) of the Power Point Slides for areas that require further explanation. The notes section is used for details of your analysis or work.  Use the actual slide for the major points ---do not use full sentences in this area (slide).</a:t>
            </a:r>
          </a:p>
          <a:p>
            <a:endParaRPr lang="en-US"/>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432FA04E-C3DD-4E2E-8DB7-5CC4FDC55B01}" type="slidenum">
              <a:t>2</a:t>
            </a:fld>
            <a:endParaRPr lang="en-US"/>
          </a:p>
        </p:txBody>
      </p:sp>
    </p:spTree>
    <p:extLst>
      <p:ext uri="{BB962C8B-B14F-4D97-AF65-F5344CB8AC3E}">
        <p14:creationId xmlns:p14="http://schemas.microsoft.com/office/powerpoint/2010/main" val="175285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Jane</a:t>
            </a:r>
          </a:p>
        </p:txBody>
      </p:sp>
      <p:sp>
        <p:nvSpPr>
          <p:cNvPr id="4" name="Slide Number Placeholder 3"/>
          <p:cNvSpPr>
            <a:spLocks noGrp="1"/>
          </p:cNvSpPr>
          <p:nvPr>
            <p:ph type="sldNum" sz="quarter" idx="5"/>
          </p:nvPr>
        </p:nvSpPr>
        <p:spPr/>
        <p:txBody>
          <a:bodyPr/>
          <a:lstStyle/>
          <a:p>
            <a:fld id="{432FA04E-C3DD-4E2E-8DB7-5CC4FDC55B01}" type="slidenum">
              <a:rPr lang="en-US"/>
              <a:t>3</a:t>
            </a:fld>
            <a:endParaRPr lang="en-US"/>
          </a:p>
        </p:txBody>
      </p:sp>
    </p:spTree>
    <p:extLst>
      <p:ext uri="{BB962C8B-B14F-4D97-AF65-F5344CB8AC3E}">
        <p14:creationId xmlns:p14="http://schemas.microsoft.com/office/powerpoint/2010/main" val="105076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Jane</a:t>
            </a:r>
          </a:p>
        </p:txBody>
      </p:sp>
      <p:sp>
        <p:nvSpPr>
          <p:cNvPr id="4" name="Slide Number Placeholder 3"/>
          <p:cNvSpPr>
            <a:spLocks noGrp="1"/>
          </p:cNvSpPr>
          <p:nvPr>
            <p:ph type="sldNum" sz="quarter" idx="5"/>
          </p:nvPr>
        </p:nvSpPr>
        <p:spPr/>
        <p:txBody>
          <a:bodyPr/>
          <a:lstStyle/>
          <a:p>
            <a:fld id="{432FA04E-C3DD-4E2E-8DB7-5CC4FDC55B01}" type="slidenum">
              <a:rPr lang="en-US"/>
              <a:t>4</a:t>
            </a:fld>
            <a:endParaRPr lang="en-US"/>
          </a:p>
        </p:txBody>
      </p:sp>
    </p:spTree>
    <p:extLst>
      <p:ext uri="{BB962C8B-B14F-4D97-AF65-F5344CB8AC3E}">
        <p14:creationId xmlns:p14="http://schemas.microsoft.com/office/powerpoint/2010/main" val="1683096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Jane</a:t>
            </a:r>
          </a:p>
        </p:txBody>
      </p:sp>
      <p:sp>
        <p:nvSpPr>
          <p:cNvPr id="4" name="Slide Number Placeholder 3"/>
          <p:cNvSpPr>
            <a:spLocks noGrp="1"/>
          </p:cNvSpPr>
          <p:nvPr>
            <p:ph type="sldNum" sz="quarter" idx="5"/>
          </p:nvPr>
        </p:nvSpPr>
        <p:spPr/>
        <p:txBody>
          <a:bodyPr/>
          <a:lstStyle/>
          <a:p>
            <a:fld id="{432FA04E-C3DD-4E2E-8DB7-5CC4FDC55B01}" type="slidenum">
              <a:rPr lang="en-US"/>
              <a:t>5</a:t>
            </a:fld>
            <a:endParaRPr lang="en-US"/>
          </a:p>
        </p:txBody>
      </p:sp>
    </p:spTree>
    <p:extLst>
      <p:ext uri="{BB962C8B-B14F-4D97-AF65-F5344CB8AC3E}">
        <p14:creationId xmlns:p14="http://schemas.microsoft.com/office/powerpoint/2010/main" val="212013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Nghi</a:t>
            </a:r>
          </a:p>
          <a:p>
            <a:pPr marL="171450" indent="-171450">
              <a:buFont typeface="Arial"/>
              <a:buChar char="•"/>
            </a:pPr>
            <a:r>
              <a:rPr lang="en-US">
                <a:ea typeface="Calibri"/>
                <a:cs typeface="Calibri"/>
              </a:rPr>
              <a:t>Traffic</a:t>
            </a:r>
            <a:r>
              <a:rPr lang="en-US"/>
              <a:t> data from Western Pennsylvania Data Center</a:t>
            </a:r>
          </a:p>
          <a:p>
            <a:pPr marL="171450" indent="-171450">
              <a:buFont typeface="Arial"/>
              <a:buChar char="•"/>
            </a:pPr>
            <a:r>
              <a:rPr lang="en-US"/>
              <a:t>Safety data from Neighborhood Scout</a:t>
            </a:r>
            <a:endParaRPr lang="en-US">
              <a:ea typeface="Calibri"/>
              <a:cs typeface="Calibri"/>
            </a:endParaRPr>
          </a:p>
        </p:txBody>
      </p:sp>
      <p:sp>
        <p:nvSpPr>
          <p:cNvPr id="4" name="Slide Number Placeholder 3"/>
          <p:cNvSpPr>
            <a:spLocks noGrp="1"/>
          </p:cNvSpPr>
          <p:nvPr>
            <p:ph type="sldNum" sz="quarter" idx="5"/>
          </p:nvPr>
        </p:nvSpPr>
        <p:spPr/>
        <p:txBody>
          <a:bodyPr/>
          <a:lstStyle/>
          <a:p>
            <a:fld id="{432FA04E-C3DD-4E2E-8DB7-5CC4FDC55B01}" type="slidenum">
              <a:rPr lang="en-US"/>
              <a:t>6</a:t>
            </a:fld>
            <a:endParaRPr lang="en-US"/>
          </a:p>
        </p:txBody>
      </p:sp>
    </p:spTree>
    <p:extLst>
      <p:ext uri="{BB962C8B-B14F-4D97-AF65-F5344CB8AC3E}">
        <p14:creationId xmlns:p14="http://schemas.microsoft.com/office/powerpoint/2010/main" val="815303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Nghi</a:t>
            </a:r>
          </a:p>
        </p:txBody>
      </p:sp>
      <p:sp>
        <p:nvSpPr>
          <p:cNvPr id="4" name="Slide Number Placeholder 3"/>
          <p:cNvSpPr>
            <a:spLocks noGrp="1"/>
          </p:cNvSpPr>
          <p:nvPr>
            <p:ph type="sldNum" sz="quarter" idx="5"/>
          </p:nvPr>
        </p:nvSpPr>
        <p:spPr/>
        <p:txBody>
          <a:bodyPr/>
          <a:lstStyle/>
          <a:p>
            <a:fld id="{432FA04E-C3DD-4E2E-8DB7-5CC4FDC55B01}" type="slidenum">
              <a:rPr lang="en-US"/>
              <a:t>7</a:t>
            </a:fld>
            <a:endParaRPr lang="en-US"/>
          </a:p>
        </p:txBody>
      </p:sp>
    </p:spTree>
    <p:extLst>
      <p:ext uri="{BB962C8B-B14F-4D97-AF65-F5344CB8AC3E}">
        <p14:creationId xmlns:p14="http://schemas.microsoft.com/office/powerpoint/2010/main" val="1001402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Nghi</a:t>
            </a:r>
          </a:p>
        </p:txBody>
      </p:sp>
      <p:sp>
        <p:nvSpPr>
          <p:cNvPr id="4" name="Slide Number Placeholder 3"/>
          <p:cNvSpPr>
            <a:spLocks noGrp="1"/>
          </p:cNvSpPr>
          <p:nvPr>
            <p:ph type="sldNum" sz="quarter" idx="5"/>
          </p:nvPr>
        </p:nvSpPr>
        <p:spPr/>
        <p:txBody>
          <a:bodyPr/>
          <a:lstStyle/>
          <a:p>
            <a:fld id="{432FA04E-C3DD-4E2E-8DB7-5CC4FDC55B01}" type="slidenum">
              <a:rPr lang="en-US"/>
              <a:t>8</a:t>
            </a:fld>
            <a:endParaRPr lang="en-US"/>
          </a:p>
        </p:txBody>
      </p:sp>
    </p:spTree>
    <p:extLst>
      <p:ext uri="{BB962C8B-B14F-4D97-AF65-F5344CB8AC3E}">
        <p14:creationId xmlns:p14="http://schemas.microsoft.com/office/powerpoint/2010/main" val="2113124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Nghi</a:t>
            </a:r>
          </a:p>
        </p:txBody>
      </p:sp>
      <p:sp>
        <p:nvSpPr>
          <p:cNvPr id="4" name="Slide Number Placeholder 3"/>
          <p:cNvSpPr>
            <a:spLocks noGrp="1"/>
          </p:cNvSpPr>
          <p:nvPr>
            <p:ph type="sldNum" sz="quarter" idx="5"/>
          </p:nvPr>
        </p:nvSpPr>
        <p:spPr/>
        <p:txBody>
          <a:bodyPr/>
          <a:lstStyle/>
          <a:p>
            <a:fld id="{432FA04E-C3DD-4E2E-8DB7-5CC4FDC55B01}" type="slidenum">
              <a:rPr lang="en-US"/>
              <a:t>9</a:t>
            </a:fld>
            <a:endParaRPr lang="en-US"/>
          </a:p>
        </p:txBody>
      </p:sp>
    </p:spTree>
    <p:extLst>
      <p:ext uri="{BB962C8B-B14F-4D97-AF65-F5344CB8AC3E}">
        <p14:creationId xmlns:p14="http://schemas.microsoft.com/office/powerpoint/2010/main" val="2872080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797511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485580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2224679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21504538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11923788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0367353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C764DE79-268F-4C1A-8933-263129D2AF90}" type="datetimeFigureOut">
              <a:rPr lang="en-US" smtClean="0"/>
              <a:t>4/22/24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7495498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C764DE79-268F-4C1A-8933-263129D2AF90}" type="datetimeFigureOut">
              <a:rPr lang="en-US" smtClean="0"/>
              <a:t>4/22/24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7342255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11366122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1365410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0017468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smtClean="0"/>
              <a:t>4/22/24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89067438"/>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68C49C6.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ECD7629B.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38_322D8BD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39_EF5F2ACF.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3B_A3A5321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13C_69C10DC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www.neighborhoodscout.com/pa/pittsburgh/crime" TargetMode="External"/><Relationship Id="rId7" Type="http://schemas.openxmlformats.org/officeDocument/2006/relationships/hyperlink" Target="https://data.wprdc.org/dataset/traffic-count-data-city-of-pittsburgh" TargetMode="External"/><Relationship Id="rId2" Type="http://schemas.openxmlformats.org/officeDocument/2006/relationships/hyperlink" Target="https://www.niche.com/places-to-live/pittsburgh-allegheny-pa/" TargetMode="External"/><Relationship Id="rId1" Type="http://schemas.openxmlformats.org/officeDocument/2006/relationships/slideLayout" Target="../slideLayouts/slideLayout2.xml"/><Relationship Id="rId6" Type="http://schemas.openxmlformats.org/officeDocument/2006/relationships/hyperlink" Target="https://www.niche.com/places-to-live/search/best-neighborhoods/t/pittsburgh-allegheny-pa/" TargetMode="External"/><Relationship Id="rId5" Type="http://schemas.openxmlformats.org/officeDocument/2006/relationships/hyperlink" Target="https://www.zillow.com/homes/for_sale/Pittsburgh,-PA_rb/" TargetMode="External"/><Relationship Id="rId4" Type="http://schemas.openxmlformats.org/officeDocument/2006/relationships/hyperlink" Target="https://unsplash.com/s/photos/pittsburgh"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16_A30EA44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neighborhoodscout.com/pa/pittsburgh/crime" TargetMode="External"/><Relationship Id="rId4" Type="http://schemas.openxmlformats.org/officeDocument/2006/relationships/hyperlink" Target="https://data.wprdc.org/dataset/traffic-count-data-city-of-pittsburg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pic>
        <p:nvPicPr>
          <p:cNvPr id="4" name="Picture 3" descr="high rise buildings near body of water during daytime">
            <a:extLst>
              <a:ext uri="{FF2B5EF4-FFF2-40B4-BE49-F238E27FC236}">
                <a16:creationId xmlns:a16="http://schemas.microsoft.com/office/drawing/2014/main" id="{1819496D-6BE9-9185-6161-C2C5DD9D98DF}"/>
              </a:ext>
            </a:extLst>
          </p:cNvPr>
          <p:cNvPicPr>
            <a:picLocks noChangeAspect="1"/>
          </p:cNvPicPr>
          <p:nvPr/>
        </p:nvPicPr>
        <p:blipFill>
          <a:blip r:embed="rId4">
            <a:alphaModFix amt="25000"/>
          </a:blip>
          <a:stretch>
            <a:fillRect/>
          </a:stretch>
        </p:blipFill>
        <p:spPr>
          <a:xfrm>
            <a:off x="-138816" y="-751478"/>
            <a:ext cx="12475264" cy="8353665"/>
          </a:xfrm>
          <a:prstGeom prst="rect">
            <a:avLst/>
          </a:prstGeom>
        </p:spPr>
      </p:pic>
      <p:sp>
        <p:nvSpPr>
          <p:cNvPr id="2" name="Title 1"/>
          <p:cNvSpPr>
            <a:spLocks noGrp="1"/>
          </p:cNvSpPr>
          <p:nvPr>
            <p:ph type="ctrTitle"/>
          </p:nvPr>
        </p:nvSpPr>
        <p:spPr/>
        <p:txBody>
          <a:bodyPr>
            <a:normAutofit/>
          </a:bodyPr>
          <a:lstStyle/>
          <a:p>
            <a:r>
              <a:rPr lang="en-US" b="1">
                <a:solidFill>
                  <a:srgbClr val="FFFFFF"/>
                </a:solidFill>
              </a:rPr>
              <a:t>HOUSE &amp; TECHNOLOGY RECOMMENDATIONS</a:t>
            </a:r>
            <a:endParaRPr lang="en-US"/>
          </a:p>
        </p:txBody>
      </p:sp>
      <p:sp>
        <p:nvSpPr>
          <p:cNvPr id="3" name="Subtitle 2"/>
          <p:cNvSpPr>
            <a:spLocks noGrp="1"/>
          </p:cNvSpPr>
          <p:nvPr>
            <p:ph type="subTitle" idx="1"/>
          </p:nvPr>
        </p:nvSpPr>
        <p:spPr/>
        <p:txBody>
          <a:bodyPr vert="horz" lIns="91440" tIns="45720" rIns="91440" bIns="45720" rtlCol="0" anchor="ctr">
            <a:normAutofit/>
          </a:bodyPr>
          <a:lstStyle/>
          <a:p>
            <a:r>
              <a:rPr lang="en-US" sz="2800" b="1">
                <a:solidFill>
                  <a:srgbClr val="FFFFFF"/>
                </a:solidFill>
              </a:rPr>
              <a:t>Group 5</a:t>
            </a:r>
            <a:endParaRPr lang="en-US">
              <a:solidFill>
                <a:srgbClr val="FFFFFF"/>
              </a:solidFill>
            </a:endParaRPr>
          </a:p>
          <a:p>
            <a:r>
              <a:rPr lang="en-US" sz="2800">
                <a:solidFill>
                  <a:srgbClr val="FFFFFF"/>
                </a:solidFill>
              </a:rPr>
              <a:t>Jane Yun, </a:t>
            </a:r>
            <a:r>
              <a:rPr lang="en-US" sz="2800">
                <a:solidFill>
                  <a:srgbClr val="FFFFFF"/>
                </a:solidFill>
                <a:ea typeface="+mn-lt"/>
                <a:cs typeface="+mn-lt"/>
              </a:rPr>
              <a:t>Xiaoli Lin, Nghi Nguyen, </a:t>
            </a:r>
            <a:br>
              <a:rPr lang="en-US" sz="2800">
                <a:ea typeface="+mn-lt"/>
                <a:cs typeface="+mn-lt"/>
              </a:rPr>
            </a:br>
            <a:r>
              <a:rPr lang="en-US" sz="2800">
                <a:solidFill>
                  <a:srgbClr val="FFFFFF"/>
                </a:solidFill>
                <a:ea typeface="+mn-lt"/>
                <a:cs typeface="+mn-lt"/>
              </a:rPr>
              <a:t>Shenrui Guan, Rawan Alsabeh</a:t>
            </a:r>
          </a:p>
        </p:txBody>
      </p:sp>
      <p:sp>
        <p:nvSpPr>
          <p:cNvPr id="5" name="Slide Number Placeholder 4">
            <a:extLst>
              <a:ext uri="{FF2B5EF4-FFF2-40B4-BE49-F238E27FC236}">
                <a16:creationId xmlns:a16="http://schemas.microsoft.com/office/drawing/2014/main" id="{CC892BB1-B034-B119-9B5B-A787F5F399D5}"/>
              </a:ext>
            </a:extLst>
          </p:cNvPr>
          <p:cNvSpPr>
            <a:spLocks noGrp="1"/>
          </p:cNvSpPr>
          <p:nvPr>
            <p:ph type="sldNum" sz="quarter" idx="12"/>
          </p:nvPr>
        </p:nvSpPr>
        <p:spPr/>
        <p:txBody>
          <a:bodyPr/>
          <a:lstStyle/>
          <a:p>
            <a:fld id="{48F63A3B-78C7-47BE-AE5E-E10140E04643}"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t>DISTANCE TO BEST SUPERMARKETS</a:t>
            </a:r>
            <a:endParaRPr lang="en-US"/>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rmAutofit/>
          </a:bodyPr>
          <a:lstStyle/>
          <a:p>
            <a:r>
              <a:rPr lang="en-US">
                <a:ea typeface="+mn-lt"/>
                <a:cs typeface="+mn-lt"/>
              </a:rPr>
              <a:t>Minutes of drive from </a:t>
            </a:r>
            <a:r>
              <a:rPr lang="en-US" b="1">
                <a:ea typeface="+mn-lt"/>
                <a:cs typeface="+mn-lt"/>
              </a:rPr>
              <a:t>Top 4 Supermarkets</a:t>
            </a:r>
            <a:r>
              <a:rPr lang="en-US">
                <a:ea typeface="+mn-lt"/>
                <a:cs typeface="+mn-lt"/>
              </a:rPr>
              <a:t> in Pittsburgh</a:t>
            </a:r>
            <a:endParaRPr lang="en-US"/>
          </a:p>
        </p:txBody>
      </p:sp>
      <p:sp>
        <p:nvSpPr>
          <p:cNvPr id="6" name="TextBox 5">
            <a:extLst>
              <a:ext uri="{FF2B5EF4-FFF2-40B4-BE49-F238E27FC236}">
                <a16:creationId xmlns:a16="http://schemas.microsoft.com/office/drawing/2014/main" id="{AC5DCED2-1D33-1F6A-C315-528758DB3B58}"/>
              </a:ext>
            </a:extLst>
          </p:cNvPr>
          <p:cNvSpPr txBox="1"/>
          <p:nvPr/>
        </p:nvSpPr>
        <p:spPr>
          <a:xfrm>
            <a:off x="-1883" y="6574726"/>
            <a:ext cx="12204157" cy="284619"/>
          </a:xfrm>
          <a:prstGeom prst="rect">
            <a:avLst/>
          </a:prstGeom>
          <a:noFill/>
        </p:spPr>
        <p:txBody>
          <a:bodyPr rot="0" spcFirstLastPara="0" vert="horz" wrap="square" lIns="91440" tIns="45720" rIns="91440" bIns="45720" numCol="1" spcCol="0" rtlCol="0" fromWordArt="0" anchor="b"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Source:  Google Maps</a:t>
            </a:r>
          </a:p>
        </p:txBody>
      </p:sp>
      <p:graphicFrame>
        <p:nvGraphicFramePr>
          <p:cNvPr id="5" name="表格 4">
            <a:extLst>
              <a:ext uri="{FF2B5EF4-FFF2-40B4-BE49-F238E27FC236}">
                <a16:creationId xmlns:a16="http://schemas.microsoft.com/office/drawing/2014/main" id="{6667627C-BFD5-1DF1-44BE-E3B57F5E7301}"/>
              </a:ext>
            </a:extLst>
          </p:cNvPr>
          <p:cNvGraphicFramePr>
            <a:graphicFrameLocks noGrp="1"/>
          </p:cNvGraphicFramePr>
          <p:nvPr>
            <p:extLst>
              <p:ext uri="{D42A27DB-BD31-4B8C-83A1-F6EECF244321}">
                <p14:modId xmlns:p14="http://schemas.microsoft.com/office/powerpoint/2010/main" val="4268149407"/>
              </p:ext>
            </p:extLst>
          </p:nvPr>
        </p:nvGraphicFramePr>
        <p:xfrm>
          <a:off x="845820" y="2537460"/>
          <a:ext cx="10508101" cy="2926080"/>
        </p:xfrm>
        <a:graphic>
          <a:graphicData uri="http://schemas.openxmlformats.org/drawingml/2006/table">
            <a:tbl>
              <a:tblPr firstRow="1">
                <a:tableStyleId>{F2DE63D5-997A-4646-A377-4702673A728D}</a:tableStyleId>
              </a:tblPr>
              <a:tblGrid>
                <a:gridCol w="2225040">
                  <a:extLst>
                    <a:ext uri="{9D8B030D-6E8A-4147-A177-3AD203B41FA5}">
                      <a16:colId xmlns:a16="http://schemas.microsoft.com/office/drawing/2014/main" val="2846883016"/>
                    </a:ext>
                  </a:extLst>
                </a:gridCol>
                <a:gridCol w="1978201">
                  <a:extLst>
                    <a:ext uri="{9D8B030D-6E8A-4147-A177-3AD203B41FA5}">
                      <a16:colId xmlns:a16="http://schemas.microsoft.com/office/drawing/2014/main" val="2230108428"/>
                    </a:ext>
                  </a:extLst>
                </a:gridCol>
                <a:gridCol w="2101620">
                  <a:extLst>
                    <a:ext uri="{9D8B030D-6E8A-4147-A177-3AD203B41FA5}">
                      <a16:colId xmlns:a16="http://schemas.microsoft.com/office/drawing/2014/main" val="2858283836"/>
                    </a:ext>
                  </a:extLst>
                </a:gridCol>
                <a:gridCol w="2101620">
                  <a:extLst>
                    <a:ext uri="{9D8B030D-6E8A-4147-A177-3AD203B41FA5}">
                      <a16:colId xmlns:a16="http://schemas.microsoft.com/office/drawing/2014/main" val="1728925148"/>
                    </a:ext>
                  </a:extLst>
                </a:gridCol>
                <a:gridCol w="2101620">
                  <a:extLst>
                    <a:ext uri="{9D8B030D-6E8A-4147-A177-3AD203B41FA5}">
                      <a16:colId xmlns:a16="http://schemas.microsoft.com/office/drawing/2014/main" val="2034004483"/>
                    </a:ext>
                  </a:extLst>
                </a:gridCol>
              </a:tblGrid>
              <a:tr h="1005840">
                <a:tc>
                  <a:txBody>
                    <a:bodyPr/>
                    <a:lstStyle/>
                    <a:p>
                      <a:pPr algn="ctr"/>
                      <a:endParaRPr lang="en-US" altLang="zh-CN"/>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Giant Eagle</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Wholefoods</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a:solidFill>
                            <a:srgbClr val="FFFFFF"/>
                          </a:solidFill>
                          <a:effectLst/>
                        </a:rPr>
                        <a:t>Costco</a:t>
                      </a:r>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a:solidFill>
                            <a:srgbClr val="FFFFFF"/>
                          </a:solidFill>
                          <a:effectLst/>
                        </a:rPr>
                        <a:t>Market District Supermarket</a:t>
                      </a:r>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631977488"/>
                  </a:ext>
                </a:extLst>
              </a:tr>
              <a:tr h="640080">
                <a:tc>
                  <a:txBody>
                    <a:bodyPr/>
                    <a:lstStyle/>
                    <a:p>
                      <a:pPr algn="ctr"/>
                      <a:r>
                        <a:rPr lang="en-US" altLang="zh-CN"/>
                        <a:t>Squirrel Hill North</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3</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6</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10</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4</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1978071209"/>
                  </a:ext>
                </a:extLst>
              </a:tr>
              <a:tr h="640080">
                <a:tc>
                  <a:txBody>
                    <a:bodyPr/>
                    <a:lstStyle/>
                    <a:p>
                      <a:pPr algn="ctr"/>
                      <a:r>
                        <a:rPr lang="en-US" altLang="zh-CN"/>
                        <a:t>Squirrel Hill South</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4</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8</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7</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7</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1195758682"/>
                  </a:ext>
                </a:extLst>
              </a:tr>
              <a:tr h="640080">
                <a:tc>
                  <a:txBody>
                    <a:bodyPr/>
                    <a:lstStyle/>
                    <a:p>
                      <a:pPr algn="ctr"/>
                      <a:r>
                        <a:rPr lang="en-US" altLang="zh-CN"/>
                        <a:t>Morningside</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11</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3</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13</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a:t>9</a:t>
                      </a:r>
                      <a:endParaRPr lang="zh-CN" altLang="en-US"/>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2771844638"/>
                  </a:ext>
                </a:extLst>
              </a:tr>
            </a:tbl>
          </a:graphicData>
        </a:graphic>
      </p:graphicFrame>
      <p:sp>
        <p:nvSpPr>
          <p:cNvPr id="7" name="TextBox 6">
            <a:extLst>
              <a:ext uri="{FF2B5EF4-FFF2-40B4-BE49-F238E27FC236}">
                <a16:creationId xmlns:a16="http://schemas.microsoft.com/office/drawing/2014/main" id="{F67F7D75-8E6A-B61E-64B2-BCC221619205}"/>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Neighborhood Recommendation</a:t>
            </a:r>
          </a:p>
        </p:txBody>
      </p:sp>
      <p:sp>
        <p:nvSpPr>
          <p:cNvPr id="4" name="Slide Number Placeholder 3">
            <a:extLst>
              <a:ext uri="{FF2B5EF4-FFF2-40B4-BE49-F238E27FC236}">
                <a16:creationId xmlns:a16="http://schemas.microsoft.com/office/drawing/2014/main" id="{E351D7EF-857B-A47E-C178-7F1D406C19E9}"/>
              </a:ext>
            </a:extLst>
          </p:cNvPr>
          <p:cNvSpPr>
            <a:spLocks noGrp="1"/>
          </p:cNvSpPr>
          <p:nvPr>
            <p:ph type="sldNum" sz="quarter" idx="12"/>
          </p:nvPr>
        </p:nvSpPr>
        <p:spPr/>
        <p:txBody>
          <a:bodyPr/>
          <a:lstStyle/>
          <a:p>
            <a:fld id="{48F63A3B-78C7-47BE-AE5E-E10140E04643}" type="slidenum">
              <a:rPr lang="en-US" smtClean="0"/>
              <a:t>10</a:t>
            </a:fld>
            <a:endParaRPr lang="en-US"/>
          </a:p>
        </p:txBody>
      </p:sp>
    </p:spTree>
    <p:extLst>
      <p:ext uri="{BB962C8B-B14F-4D97-AF65-F5344CB8AC3E}">
        <p14:creationId xmlns:p14="http://schemas.microsoft.com/office/powerpoint/2010/main" val="1067825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ea typeface="+mj-lt"/>
                <a:cs typeface="+mj-lt"/>
              </a:rPr>
              <a:t>NEIGHBORHOOD RESULTS</a:t>
            </a:r>
            <a:endParaRPr lang="en-US" altLang="zh-CN" b="1">
              <a:ea typeface="等线 Light"/>
              <a:cs typeface="+mj-lt"/>
            </a:endParaRPr>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rmAutofit/>
          </a:bodyPr>
          <a:lstStyle/>
          <a:p>
            <a:r>
              <a:rPr lang="en-US" b="1">
                <a:latin typeface="Aptos"/>
                <a:cs typeface="Arial"/>
              </a:rPr>
              <a:t>Squirrel Hill South &amp; Squirrel Hill North</a:t>
            </a:r>
            <a:r>
              <a:rPr lang="en-US">
                <a:latin typeface="Aptos"/>
                <a:cs typeface="Arial"/>
              </a:rPr>
              <a:t> were considered as the most appropriate neighborhoods</a:t>
            </a:r>
            <a:endParaRPr lang="en-US">
              <a:latin typeface="Aptos"/>
            </a:endParaRPr>
          </a:p>
        </p:txBody>
      </p:sp>
      <p:graphicFrame>
        <p:nvGraphicFramePr>
          <p:cNvPr id="4" name="表格 3">
            <a:extLst>
              <a:ext uri="{FF2B5EF4-FFF2-40B4-BE49-F238E27FC236}">
                <a16:creationId xmlns:a16="http://schemas.microsoft.com/office/drawing/2014/main" id="{0548261C-156A-44C7-D2F1-AE0071512561}"/>
              </a:ext>
            </a:extLst>
          </p:cNvPr>
          <p:cNvGraphicFramePr>
            <a:graphicFrameLocks noGrp="1"/>
          </p:cNvGraphicFramePr>
          <p:nvPr>
            <p:extLst>
              <p:ext uri="{D42A27DB-BD31-4B8C-83A1-F6EECF244321}">
                <p14:modId xmlns:p14="http://schemas.microsoft.com/office/powerpoint/2010/main" val="4135917569"/>
              </p:ext>
            </p:extLst>
          </p:nvPr>
        </p:nvGraphicFramePr>
        <p:xfrm>
          <a:off x="789830" y="2863518"/>
          <a:ext cx="10535598" cy="2263500"/>
        </p:xfrm>
        <a:graphic>
          <a:graphicData uri="http://schemas.openxmlformats.org/drawingml/2006/table">
            <a:tbl>
              <a:tblPr firstRow="1">
                <a:tableStyleId>{F2DE63D5-997A-4646-A377-4702673A728D}</a:tableStyleId>
              </a:tblPr>
              <a:tblGrid>
                <a:gridCol w="2211666">
                  <a:extLst>
                    <a:ext uri="{9D8B030D-6E8A-4147-A177-3AD203B41FA5}">
                      <a16:colId xmlns:a16="http://schemas.microsoft.com/office/drawing/2014/main" val="3402186732"/>
                    </a:ext>
                  </a:extLst>
                </a:gridCol>
                <a:gridCol w="2377439">
                  <a:extLst>
                    <a:ext uri="{9D8B030D-6E8A-4147-A177-3AD203B41FA5}">
                      <a16:colId xmlns:a16="http://schemas.microsoft.com/office/drawing/2014/main" val="3951722614"/>
                    </a:ext>
                  </a:extLst>
                </a:gridCol>
                <a:gridCol w="2469842">
                  <a:extLst>
                    <a:ext uri="{9D8B030D-6E8A-4147-A177-3AD203B41FA5}">
                      <a16:colId xmlns:a16="http://schemas.microsoft.com/office/drawing/2014/main" val="2642107117"/>
                    </a:ext>
                  </a:extLst>
                </a:gridCol>
                <a:gridCol w="3476651">
                  <a:extLst>
                    <a:ext uri="{9D8B030D-6E8A-4147-A177-3AD203B41FA5}">
                      <a16:colId xmlns:a16="http://schemas.microsoft.com/office/drawing/2014/main" val="1408145696"/>
                    </a:ext>
                  </a:extLst>
                </a:gridCol>
              </a:tblGrid>
              <a:tr h="565875">
                <a:tc>
                  <a:txBody>
                    <a:bodyPr/>
                    <a:lstStyle/>
                    <a:p>
                      <a:pPr algn="ctr" fontAlgn="t"/>
                      <a:r>
                        <a:rPr lang="zh-CN" altLang="en-US" sz="1800" u="none" strike="noStrike">
                          <a:solidFill>
                            <a:srgbClr val="000000"/>
                          </a:solidFill>
                          <a:effectLst/>
                          <a:highlight>
                            <a:srgbClr val="156082"/>
                          </a:highlight>
                        </a:rPr>
                        <a:t>　</a:t>
                      </a:r>
                    </a:p>
                  </a:txBody>
                  <a:tcPr marL="9525" marR="9525" marT="9525" marB="0">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sz="1800" u="none" strike="noStrike">
                          <a:solidFill>
                            <a:srgbClr val="FFFFFF"/>
                          </a:solidFill>
                          <a:effectLst/>
                          <a:highlight>
                            <a:srgbClr val="156082"/>
                          </a:highlight>
                        </a:rPr>
                        <a:t>Supermarket</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sz="1800" u="none" strike="noStrike">
                          <a:solidFill>
                            <a:srgbClr val="FFFFFF"/>
                          </a:solidFill>
                          <a:effectLst/>
                          <a:highlight>
                            <a:srgbClr val="156082"/>
                          </a:highlight>
                        </a:rPr>
                        <a:t> Top 4 Hospital </a:t>
                      </a:r>
                      <a:r>
                        <a:rPr lang="en-US" sz="1400" u="none" strike="noStrike">
                          <a:solidFill>
                            <a:srgbClr val="FFFFFF"/>
                          </a:solidFill>
                          <a:effectLst/>
                          <a:highlight>
                            <a:srgbClr val="156082"/>
                          </a:highlight>
                        </a:rPr>
                        <a:t>(average driving time)</a:t>
                      </a:r>
                      <a:endParaRPr lang="en-US" sz="1800" u="none" strike="noStrike">
                        <a:solidFill>
                          <a:srgbClr val="FFFFFF"/>
                        </a:solidFill>
                        <a:effectLst/>
                        <a:highlight>
                          <a:srgbClr val="156082"/>
                        </a:highlight>
                      </a:endParaRP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sz="1800" u="none" strike="noStrike">
                          <a:solidFill>
                            <a:srgbClr val="FFFFFF"/>
                          </a:solidFill>
                          <a:effectLst/>
                          <a:highlight>
                            <a:srgbClr val="156082"/>
                          </a:highlight>
                        </a:rPr>
                        <a:t>Number of Grade A School</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3502096309"/>
                  </a:ext>
                </a:extLst>
              </a:tr>
              <a:tr h="565875">
                <a:tc>
                  <a:txBody>
                    <a:bodyPr/>
                    <a:lstStyle/>
                    <a:p>
                      <a:pPr algn="ctr" rtl="0" fontAlgn="ctr"/>
                      <a:r>
                        <a:rPr lang="en-US" sz="1800" u="none" strike="noStrike">
                          <a:solidFill>
                            <a:srgbClr val="000000"/>
                          </a:solidFill>
                          <a:effectLst/>
                        </a:rPr>
                        <a:t>Squirrel Hill South</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sz="1800" u="none" strike="noStrike">
                          <a:solidFill>
                            <a:srgbClr val="000000"/>
                          </a:solidFill>
                          <a:effectLst/>
                        </a:rPr>
                        <a:t>6.5 min</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sz="1800" u="none" strike="noStrike">
                          <a:solidFill>
                            <a:srgbClr val="000000"/>
                          </a:solidFill>
                          <a:effectLst/>
                        </a:rPr>
                        <a:t>12 min</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altLang="zh-CN" sz="1800" u="none" strike="noStrike">
                          <a:solidFill>
                            <a:srgbClr val="000000"/>
                          </a:solidFill>
                          <a:effectLst/>
                        </a:rPr>
                        <a:t>8</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312699254"/>
                  </a:ext>
                </a:extLst>
              </a:tr>
              <a:tr h="565875">
                <a:tc>
                  <a:txBody>
                    <a:bodyPr/>
                    <a:lstStyle/>
                    <a:p>
                      <a:pPr algn="ctr" rtl="0" fontAlgn="ctr"/>
                      <a:r>
                        <a:rPr lang="en-US" sz="1800" u="none" strike="noStrike">
                          <a:solidFill>
                            <a:srgbClr val="000000"/>
                          </a:solidFill>
                          <a:effectLst/>
                        </a:rPr>
                        <a:t>Squirrel Hill North</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sz="1800" u="none" strike="noStrike">
                          <a:solidFill>
                            <a:srgbClr val="000000"/>
                          </a:solidFill>
                          <a:effectLst/>
                        </a:rPr>
                        <a:t>5.57 min</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sz="1800" u="none" strike="noStrike">
                          <a:solidFill>
                            <a:srgbClr val="000000"/>
                          </a:solidFill>
                          <a:effectLst/>
                        </a:rPr>
                        <a:t>15 min</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altLang="zh-CN" sz="1800" u="none" strike="noStrike">
                          <a:solidFill>
                            <a:srgbClr val="000000"/>
                          </a:solidFill>
                          <a:effectLst/>
                        </a:rPr>
                        <a:t>7</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1902395521"/>
                  </a:ext>
                </a:extLst>
              </a:tr>
              <a:tr h="565875">
                <a:tc>
                  <a:txBody>
                    <a:bodyPr/>
                    <a:lstStyle/>
                    <a:p>
                      <a:pPr algn="ctr" rtl="0" fontAlgn="ctr"/>
                      <a:r>
                        <a:rPr lang="en-US" sz="1800" u="none" strike="noStrike">
                          <a:solidFill>
                            <a:srgbClr val="000000"/>
                          </a:solidFill>
                          <a:effectLst/>
                        </a:rPr>
                        <a:t>Morningside</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sz="1800" u="none" strike="noStrike">
                          <a:solidFill>
                            <a:srgbClr val="000000"/>
                          </a:solidFill>
                          <a:effectLst/>
                        </a:rPr>
                        <a:t>9 min</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sz="1800" u="none" strike="noStrike">
                          <a:solidFill>
                            <a:srgbClr val="000000"/>
                          </a:solidFill>
                          <a:effectLst/>
                        </a:rPr>
                        <a:t>12 min</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rtl="0" fontAlgn="ctr"/>
                      <a:r>
                        <a:rPr lang="en-US" altLang="zh-CN" sz="1800" u="none" strike="noStrike">
                          <a:solidFill>
                            <a:srgbClr val="000000"/>
                          </a:solidFill>
                          <a:effectLst/>
                        </a:rPr>
                        <a:t>6</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863290010"/>
                  </a:ext>
                </a:extLst>
              </a:tr>
            </a:tbl>
          </a:graphicData>
        </a:graphic>
      </p:graphicFrame>
      <p:sp>
        <p:nvSpPr>
          <p:cNvPr id="8" name="Rectangle 7">
            <a:extLst>
              <a:ext uri="{FF2B5EF4-FFF2-40B4-BE49-F238E27FC236}">
                <a16:creationId xmlns:a16="http://schemas.microsoft.com/office/drawing/2014/main" id="{A22ED6B7-97AF-E1D1-BC0E-28E51D22C6D0}"/>
              </a:ext>
            </a:extLst>
          </p:cNvPr>
          <p:cNvSpPr/>
          <p:nvPr/>
        </p:nvSpPr>
        <p:spPr>
          <a:xfrm>
            <a:off x="762625" y="3408286"/>
            <a:ext cx="10591800" cy="117348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F9AF0C-3708-3023-E9E2-BD10BD804088}"/>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Neighborhood Recommendation</a:t>
            </a:r>
          </a:p>
        </p:txBody>
      </p:sp>
      <p:sp>
        <p:nvSpPr>
          <p:cNvPr id="5" name="Slide Number Placeholder 4">
            <a:extLst>
              <a:ext uri="{FF2B5EF4-FFF2-40B4-BE49-F238E27FC236}">
                <a16:creationId xmlns:a16="http://schemas.microsoft.com/office/drawing/2014/main" id="{C3A6DFEC-6692-D700-A3E2-1DECCA59F5F8}"/>
              </a:ext>
            </a:extLst>
          </p:cNvPr>
          <p:cNvSpPr>
            <a:spLocks noGrp="1"/>
          </p:cNvSpPr>
          <p:nvPr>
            <p:ph type="sldNum" sz="quarter" idx="12"/>
          </p:nvPr>
        </p:nvSpPr>
        <p:spPr/>
        <p:txBody>
          <a:bodyPr/>
          <a:lstStyle/>
          <a:p>
            <a:fld id="{48F63A3B-78C7-47BE-AE5E-E10140E04643}" type="slidenum">
              <a:rPr lang="en-US" smtClean="0"/>
              <a:t>11</a:t>
            </a:fld>
            <a:endParaRPr lang="en-US"/>
          </a:p>
        </p:txBody>
      </p:sp>
    </p:spTree>
    <p:extLst>
      <p:ext uri="{BB962C8B-B14F-4D97-AF65-F5344CB8AC3E}">
        <p14:creationId xmlns:p14="http://schemas.microsoft.com/office/powerpoint/2010/main" val="10528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ea typeface="+mj-lt"/>
                <a:cs typeface="+mj-lt"/>
              </a:rPr>
              <a:t>METHOD &amp; MODEL CHOOSING A HOUSE</a:t>
            </a:r>
            <a:endParaRPr lang="en-US">
              <a:ea typeface="+mj-lt"/>
              <a:cs typeface="+mj-lt"/>
            </a:endParaRPr>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Autofit/>
          </a:bodyPr>
          <a:lstStyle/>
          <a:p>
            <a:r>
              <a:rPr lang="en-US">
                <a:ea typeface="+mn-lt"/>
                <a:cs typeface="+mn-lt"/>
              </a:rPr>
              <a:t>Latest data: Search for houses on sale in Squirrel Hill from Zillow</a:t>
            </a:r>
          </a:p>
          <a:p>
            <a:r>
              <a:rPr lang="en-US"/>
              <a:t>Crawl the info of houses on sale above $500,000</a:t>
            </a:r>
          </a:p>
          <a:p>
            <a:pPr lvl="1"/>
            <a:r>
              <a:rPr lang="en-US"/>
              <a:t>Price, # of beds, # of baths, </a:t>
            </a:r>
            <a:r>
              <a:rPr lang="en-US" err="1"/>
              <a:t>sqft</a:t>
            </a:r>
            <a:r>
              <a:rPr lang="en-US"/>
              <a:t>, Monthly payments (tax, insurance, installment)</a:t>
            </a:r>
          </a:p>
          <a:p>
            <a:r>
              <a:rPr lang="en-US"/>
              <a:t>Use Excel </a:t>
            </a:r>
            <a:r>
              <a:rPr lang="en-US" err="1"/>
              <a:t>Forecast.EST</a:t>
            </a:r>
            <a:r>
              <a:rPr lang="en-US"/>
              <a:t> to estimate the future value</a:t>
            </a:r>
          </a:p>
          <a:p>
            <a:r>
              <a:rPr lang="en-US"/>
              <a:t>Calculate the return rate in 5 years</a:t>
            </a:r>
          </a:p>
          <a:p>
            <a:pPr lvl="1"/>
            <a:r>
              <a:rPr lang="en-US"/>
              <a:t>(Future Value – Actual Price) / Actual Price</a:t>
            </a:r>
          </a:p>
          <a:p>
            <a:r>
              <a:rPr lang="en-US"/>
              <a:t>Pick candidates with top 3 return rate in 5 years</a:t>
            </a:r>
          </a:p>
          <a:p>
            <a:r>
              <a:rPr lang="en-US"/>
              <a:t>Filter out one house according to 3 rules</a:t>
            </a:r>
          </a:p>
        </p:txBody>
      </p:sp>
      <p:sp>
        <p:nvSpPr>
          <p:cNvPr id="5" name="TextBox 4">
            <a:extLst>
              <a:ext uri="{FF2B5EF4-FFF2-40B4-BE49-F238E27FC236}">
                <a16:creationId xmlns:a16="http://schemas.microsoft.com/office/drawing/2014/main" id="{D39EE3BB-8BFB-4893-C0F0-A1F1FB828DF5}"/>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House Recommendation</a:t>
            </a:r>
          </a:p>
        </p:txBody>
      </p:sp>
      <p:sp>
        <p:nvSpPr>
          <p:cNvPr id="4" name="Slide Number Placeholder 3">
            <a:extLst>
              <a:ext uri="{FF2B5EF4-FFF2-40B4-BE49-F238E27FC236}">
                <a16:creationId xmlns:a16="http://schemas.microsoft.com/office/drawing/2014/main" id="{6618F6C1-9D2B-F790-DF92-4E676F0BD248}"/>
              </a:ext>
            </a:extLst>
          </p:cNvPr>
          <p:cNvSpPr>
            <a:spLocks noGrp="1"/>
          </p:cNvSpPr>
          <p:nvPr>
            <p:ph type="sldNum" sz="quarter" idx="12"/>
          </p:nvPr>
        </p:nvSpPr>
        <p:spPr/>
        <p:txBody>
          <a:bodyPr/>
          <a:lstStyle/>
          <a:p>
            <a:fld id="{48F63A3B-78C7-47BE-AE5E-E10140E04643}" type="slidenum">
              <a:rPr lang="en-US" smtClean="0"/>
              <a:t>12</a:t>
            </a:fld>
            <a:endParaRPr lang="en-US"/>
          </a:p>
        </p:txBody>
      </p:sp>
    </p:spTree>
    <p:extLst>
      <p:ext uri="{BB962C8B-B14F-4D97-AF65-F5344CB8AC3E}">
        <p14:creationId xmlns:p14="http://schemas.microsoft.com/office/powerpoint/2010/main" val="120124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ea typeface="+mj-lt"/>
                <a:cs typeface="+mj-lt"/>
              </a:rPr>
              <a:t>RESULT FOR HOUSE CANDIDATES</a:t>
            </a:r>
            <a:endParaRPr lang="en-US"/>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Autofit/>
          </a:bodyPr>
          <a:lstStyle/>
          <a:p>
            <a:r>
              <a:rPr lang="en-US">
                <a:latin typeface="Aptos"/>
                <a:ea typeface="+mn-lt"/>
                <a:cs typeface="Arial"/>
              </a:rPr>
              <a:t>Only</a:t>
            </a:r>
            <a:r>
              <a:rPr lang="en-US">
                <a:latin typeface="Aptos"/>
                <a:cs typeface="Arial"/>
              </a:rPr>
              <a:t> invest </a:t>
            </a:r>
            <a:r>
              <a:rPr lang="en-US">
                <a:latin typeface="Aptos"/>
                <a:ea typeface="+mn-lt"/>
                <a:cs typeface="Arial"/>
              </a:rPr>
              <a:t>in </a:t>
            </a:r>
            <a:r>
              <a:rPr lang="en-US">
                <a:latin typeface="Aptos"/>
                <a:cs typeface="Arial"/>
              </a:rPr>
              <a:t>houses that has wonderful future value</a:t>
            </a:r>
          </a:p>
          <a:p>
            <a:r>
              <a:rPr lang="en-US">
                <a:latin typeface="Aptos"/>
                <a:cs typeface="Arial"/>
              </a:rPr>
              <a:t>We find 3 houses with return rate greater than 70%</a:t>
            </a:r>
          </a:p>
        </p:txBody>
      </p:sp>
      <p:sp>
        <p:nvSpPr>
          <p:cNvPr id="5" name="TextBox 4">
            <a:extLst>
              <a:ext uri="{FF2B5EF4-FFF2-40B4-BE49-F238E27FC236}">
                <a16:creationId xmlns:a16="http://schemas.microsoft.com/office/drawing/2014/main" id="{D39EE3BB-8BFB-4893-C0F0-A1F1FB828DF5}"/>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House Recommendation</a:t>
            </a:r>
          </a:p>
        </p:txBody>
      </p:sp>
      <p:pic>
        <p:nvPicPr>
          <p:cNvPr id="6" name="图片 10" descr="表格&#10;&#10;描述已自动生成">
            <a:extLst>
              <a:ext uri="{FF2B5EF4-FFF2-40B4-BE49-F238E27FC236}">
                <a16:creationId xmlns:a16="http://schemas.microsoft.com/office/drawing/2014/main" id="{B5DDF710-6318-9EF7-5186-2906939C5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17" y="3217742"/>
            <a:ext cx="10507980" cy="3272346"/>
          </a:xfrm>
          <a:prstGeom prst="rect">
            <a:avLst/>
          </a:prstGeom>
        </p:spPr>
      </p:pic>
      <p:grpSp>
        <p:nvGrpSpPr>
          <p:cNvPr id="4" name="Group 3">
            <a:extLst>
              <a:ext uri="{FF2B5EF4-FFF2-40B4-BE49-F238E27FC236}">
                <a16:creationId xmlns:a16="http://schemas.microsoft.com/office/drawing/2014/main" id="{D2D3C3CD-6B06-4EBC-36EF-44D6318FFF30}"/>
              </a:ext>
            </a:extLst>
          </p:cNvPr>
          <p:cNvGrpSpPr/>
          <p:nvPr/>
        </p:nvGrpSpPr>
        <p:grpSpPr>
          <a:xfrm>
            <a:off x="783612" y="4139359"/>
            <a:ext cx="10637522" cy="1988820"/>
            <a:chOff x="783612" y="4139359"/>
            <a:chExt cx="10637522" cy="1988820"/>
          </a:xfrm>
        </p:grpSpPr>
        <p:sp>
          <p:nvSpPr>
            <p:cNvPr id="8" name="Rectangle 7">
              <a:extLst>
                <a:ext uri="{FF2B5EF4-FFF2-40B4-BE49-F238E27FC236}">
                  <a16:creationId xmlns:a16="http://schemas.microsoft.com/office/drawing/2014/main" id="{D03ED2B4-B832-3D71-1DCE-77F43D17B732}"/>
                </a:ext>
              </a:extLst>
            </p:cNvPr>
            <p:cNvSpPr/>
            <p:nvPr/>
          </p:nvSpPr>
          <p:spPr>
            <a:xfrm>
              <a:off x="783614" y="4139359"/>
              <a:ext cx="10637520" cy="22860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DAC69D0-FA3C-C91C-BD8E-C44E581FF76F}"/>
                </a:ext>
              </a:extLst>
            </p:cNvPr>
            <p:cNvSpPr/>
            <p:nvPr/>
          </p:nvSpPr>
          <p:spPr>
            <a:xfrm>
              <a:off x="783613" y="5114719"/>
              <a:ext cx="10637520" cy="22860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618A0B-609F-9C19-E005-E3D87936DEF7}"/>
                </a:ext>
              </a:extLst>
            </p:cNvPr>
            <p:cNvSpPr/>
            <p:nvPr/>
          </p:nvSpPr>
          <p:spPr>
            <a:xfrm>
              <a:off x="783612" y="5899579"/>
              <a:ext cx="10637520" cy="22860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6">
            <a:extLst>
              <a:ext uri="{FF2B5EF4-FFF2-40B4-BE49-F238E27FC236}">
                <a16:creationId xmlns:a16="http://schemas.microsoft.com/office/drawing/2014/main" id="{3E767E67-53C1-AEA4-6392-777B5AF99039}"/>
              </a:ext>
            </a:extLst>
          </p:cNvPr>
          <p:cNvSpPr>
            <a:spLocks noGrp="1"/>
          </p:cNvSpPr>
          <p:nvPr>
            <p:ph type="sldNum" sz="quarter" idx="12"/>
          </p:nvPr>
        </p:nvSpPr>
        <p:spPr/>
        <p:txBody>
          <a:bodyPr/>
          <a:lstStyle/>
          <a:p>
            <a:fld id="{48F63A3B-78C7-47BE-AE5E-E10140E04643}" type="slidenum">
              <a:rPr lang="en-US" dirty="0" smtClean="0"/>
              <a:t>13</a:t>
            </a:fld>
            <a:endParaRPr lang="en-US" dirty="0"/>
          </a:p>
        </p:txBody>
      </p:sp>
    </p:spTree>
    <p:extLst>
      <p:ext uri="{BB962C8B-B14F-4D97-AF65-F5344CB8AC3E}">
        <p14:creationId xmlns:p14="http://schemas.microsoft.com/office/powerpoint/2010/main" val="59705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ea typeface="+mj-lt"/>
                <a:cs typeface="+mj-lt"/>
              </a:rPr>
              <a:t>RESULT FOR HOUSE CANDIDATES</a:t>
            </a:r>
            <a:endParaRPr lang="en-US"/>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Autofit/>
          </a:bodyPr>
          <a:lstStyle/>
          <a:p>
            <a:pPr marL="0" indent="0">
              <a:buNone/>
            </a:pPr>
            <a:r>
              <a:rPr lang="en-US" b="1">
                <a:latin typeface="Arial"/>
                <a:ea typeface="+mn-lt"/>
                <a:cs typeface="Arial"/>
              </a:rPr>
              <a:t>Rule #1</a:t>
            </a:r>
            <a:r>
              <a:rPr lang="en-US">
                <a:latin typeface="Arial"/>
                <a:ea typeface="+mn-lt"/>
                <a:cs typeface="Arial"/>
              </a:rPr>
              <a:t> More beds</a:t>
            </a:r>
            <a:endParaRPr lang="en-US"/>
          </a:p>
          <a:p>
            <a:pPr marL="0" indent="0">
              <a:buNone/>
            </a:pPr>
            <a:r>
              <a:rPr lang="en-US" b="1">
                <a:latin typeface="Arial"/>
                <a:ea typeface="+mn-lt"/>
                <a:cs typeface="Arial"/>
              </a:rPr>
              <a:t>Rule #2</a:t>
            </a:r>
            <a:r>
              <a:rPr lang="en-US">
                <a:latin typeface="Arial"/>
                <a:ea typeface="+mn-lt"/>
                <a:cs typeface="Arial"/>
              </a:rPr>
              <a:t> Lowest unit price</a:t>
            </a:r>
            <a:endParaRPr lang="en-US">
              <a:latin typeface="Arial"/>
              <a:cs typeface="Arial"/>
            </a:endParaRPr>
          </a:p>
          <a:p>
            <a:pPr marL="0" indent="0">
              <a:buNone/>
            </a:pPr>
            <a:r>
              <a:rPr lang="en-US" b="1">
                <a:latin typeface="Arial"/>
                <a:cs typeface="Arial"/>
              </a:rPr>
              <a:t>Rule #3</a:t>
            </a:r>
            <a:r>
              <a:rPr lang="en-US">
                <a:latin typeface="Arial"/>
                <a:cs typeface="Arial"/>
              </a:rPr>
              <a:t> total price no more than 2 times of $500,000</a:t>
            </a:r>
          </a:p>
          <a:p>
            <a:r>
              <a:rPr lang="en-US" b="1">
                <a:latin typeface="Arial"/>
                <a:cs typeface="Arial"/>
              </a:rPr>
              <a:t>ID #5</a:t>
            </a:r>
            <a:r>
              <a:rPr lang="en-US">
                <a:latin typeface="Arial"/>
                <a:cs typeface="Arial"/>
              </a:rPr>
              <a:t> is most appropriate</a:t>
            </a:r>
          </a:p>
        </p:txBody>
      </p:sp>
      <p:sp>
        <p:nvSpPr>
          <p:cNvPr id="5" name="TextBox 4">
            <a:extLst>
              <a:ext uri="{FF2B5EF4-FFF2-40B4-BE49-F238E27FC236}">
                <a16:creationId xmlns:a16="http://schemas.microsoft.com/office/drawing/2014/main" id="{D39EE3BB-8BFB-4893-C0F0-A1F1FB828DF5}"/>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House Recommendation</a:t>
            </a:r>
          </a:p>
        </p:txBody>
      </p:sp>
      <p:graphicFrame>
        <p:nvGraphicFramePr>
          <p:cNvPr id="7" name="表格 3">
            <a:extLst>
              <a:ext uri="{FF2B5EF4-FFF2-40B4-BE49-F238E27FC236}">
                <a16:creationId xmlns:a16="http://schemas.microsoft.com/office/drawing/2014/main" id="{B7EBA626-2CF0-04EB-6AF9-1865BC7FE625}"/>
              </a:ext>
            </a:extLst>
          </p:cNvPr>
          <p:cNvGraphicFramePr>
            <a:graphicFrameLocks noGrp="1"/>
          </p:cNvGraphicFramePr>
          <p:nvPr>
            <p:extLst>
              <p:ext uri="{D42A27DB-BD31-4B8C-83A1-F6EECF244321}">
                <p14:modId xmlns:p14="http://schemas.microsoft.com/office/powerpoint/2010/main" val="216652546"/>
              </p:ext>
            </p:extLst>
          </p:nvPr>
        </p:nvGraphicFramePr>
        <p:xfrm>
          <a:off x="836954" y="4091682"/>
          <a:ext cx="10508325" cy="2324100"/>
        </p:xfrm>
        <a:graphic>
          <a:graphicData uri="http://schemas.openxmlformats.org/drawingml/2006/table">
            <a:tbl>
              <a:tblPr firstRow="1">
                <a:tableStyleId>{F2DE63D5-997A-4646-A377-4702673A728D}</a:tableStyleId>
              </a:tblPr>
              <a:tblGrid>
                <a:gridCol w="609600">
                  <a:extLst>
                    <a:ext uri="{9D8B030D-6E8A-4147-A177-3AD203B41FA5}">
                      <a16:colId xmlns:a16="http://schemas.microsoft.com/office/drawing/2014/main" val="1312125743"/>
                    </a:ext>
                  </a:extLst>
                </a:gridCol>
                <a:gridCol w="2529838">
                  <a:extLst>
                    <a:ext uri="{9D8B030D-6E8A-4147-A177-3AD203B41FA5}">
                      <a16:colId xmlns:a16="http://schemas.microsoft.com/office/drawing/2014/main" val="4144182377"/>
                    </a:ext>
                  </a:extLst>
                </a:gridCol>
                <a:gridCol w="1021080">
                  <a:extLst>
                    <a:ext uri="{9D8B030D-6E8A-4147-A177-3AD203B41FA5}">
                      <a16:colId xmlns:a16="http://schemas.microsoft.com/office/drawing/2014/main" val="1909443484"/>
                    </a:ext>
                  </a:extLst>
                </a:gridCol>
                <a:gridCol w="640079">
                  <a:extLst>
                    <a:ext uri="{9D8B030D-6E8A-4147-A177-3AD203B41FA5}">
                      <a16:colId xmlns:a16="http://schemas.microsoft.com/office/drawing/2014/main" val="1488184132"/>
                    </a:ext>
                  </a:extLst>
                </a:gridCol>
                <a:gridCol w="685800">
                  <a:extLst>
                    <a:ext uri="{9D8B030D-6E8A-4147-A177-3AD203B41FA5}">
                      <a16:colId xmlns:a16="http://schemas.microsoft.com/office/drawing/2014/main" val="2266464261"/>
                    </a:ext>
                  </a:extLst>
                </a:gridCol>
                <a:gridCol w="838200">
                  <a:extLst>
                    <a:ext uri="{9D8B030D-6E8A-4147-A177-3AD203B41FA5}">
                      <a16:colId xmlns:a16="http://schemas.microsoft.com/office/drawing/2014/main" val="1492597138"/>
                    </a:ext>
                  </a:extLst>
                </a:gridCol>
                <a:gridCol w="1848544">
                  <a:extLst>
                    <a:ext uri="{9D8B030D-6E8A-4147-A177-3AD203B41FA5}">
                      <a16:colId xmlns:a16="http://schemas.microsoft.com/office/drawing/2014/main" val="901797123"/>
                    </a:ext>
                  </a:extLst>
                </a:gridCol>
                <a:gridCol w="1143000">
                  <a:extLst>
                    <a:ext uri="{9D8B030D-6E8A-4147-A177-3AD203B41FA5}">
                      <a16:colId xmlns:a16="http://schemas.microsoft.com/office/drawing/2014/main" val="4106809435"/>
                    </a:ext>
                  </a:extLst>
                </a:gridCol>
                <a:gridCol w="1192184">
                  <a:extLst>
                    <a:ext uri="{9D8B030D-6E8A-4147-A177-3AD203B41FA5}">
                      <a16:colId xmlns:a16="http://schemas.microsoft.com/office/drawing/2014/main" val="2843284693"/>
                    </a:ext>
                  </a:extLst>
                </a:gridCol>
              </a:tblGrid>
              <a:tr h="548640">
                <a:tc>
                  <a:txBody>
                    <a:bodyPr/>
                    <a:lstStyle/>
                    <a:p>
                      <a:pPr algn="ctr" fontAlgn="ctr"/>
                      <a:r>
                        <a:rPr lang="en-US" sz="1800" u="none" strike="noStrike">
                          <a:solidFill>
                            <a:srgbClr val="FFFFFF"/>
                          </a:solidFill>
                          <a:effectLst/>
                        </a:rPr>
                        <a:t>ID</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sz="1800" u="none" strike="noStrike">
                          <a:solidFill>
                            <a:srgbClr val="FFFFFF"/>
                          </a:solidFill>
                          <a:effectLst/>
                        </a:rPr>
                        <a:t>Address</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sz="1800" u="none" strike="noStrike">
                          <a:solidFill>
                            <a:srgbClr val="FFFFFF"/>
                          </a:solidFill>
                          <a:effectLst/>
                        </a:rPr>
                        <a:t>Actual Price</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sz="1800" u="none" strike="noStrike">
                          <a:solidFill>
                            <a:srgbClr val="FFFFFF"/>
                          </a:solidFill>
                          <a:effectLst/>
                        </a:rPr>
                        <a:t>Beds</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sz="1800" u="none" strike="noStrike">
                          <a:solidFill>
                            <a:srgbClr val="FFFFFF"/>
                          </a:solidFill>
                          <a:effectLst/>
                        </a:rPr>
                        <a:t>Baths</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sz="1800" u="none" strike="noStrike">
                          <a:solidFill>
                            <a:srgbClr val="FFFFFF"/>
                          </a:solidFill>
                          <a:effectLst/>
                        </a:rPr>
                        <a:t>Sq ft</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sz="1800" u="none" strike="noStrike">
                          <a:solidFill>
                            <a:srgbClr val="FFFFFF"/>
                          </a:solidFill>
                          <a:effectLst/>
                        </a:rPr>
                        <a:t>Monthly Payment </a:t>
                      </a:r>
                      <a:r>
                        <a:rPr lang="en-US" sz="1200" u="none" strike="noStrike">
                          <a:solidFill>
                            <a:srgbClr val="FFFFFF"/>
                          </a:solidFill>
                          <a:effectLst/>
                        </a:rPr>
                        <a:t>(principal interest, tax, insurance)</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sz="1800" u="none" strike="noStrike">
                          <a:solidFill>
                            <a:srgbClr val="FFFFFF"/>
                          </a:solidFill>
                          <a:effectLst/>
                        </a:rPr>
                        <a:t>Unit Price</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sz="1800" u="none" strike="noStrike">
                          <a:solidFill>
                            <a:srgbClr val="FFFFFF"/>
                          </a:solidFill>
                          <a:effectLst/>
                        </a:rPr>
                        <a:t>Return Rate </a:t>
                      </a:r>
                      <a:r>
                        <a:rPr lang="en-US" sz="1200" u="none" strike="noStrike">
                          <a:solidFill>
                            <a:srgbClr val="FFFFFF"/>
                          </a:solidFill>
                          <a:effectLst/>
                        </a:rPr>
                        <a:t>(5 years)</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788529311"/>
                  </a:ext>
                </a:extLst>
              </a:tr>
              <a:tr h="548640">
                <a:tc>
                  <a:txBody>
                    <a:bodyPr/>
                    <a:lstStyle/>
                    <a:p>
                      <a:pPr algn="ctr" fontAlgn="ctr"/>
                      <a:r>
                        <a:rPr lang="en-US" altLang="zh-CN" sz="1800" u="none" strike="noStrike">
                          <a:solidFill>
                            <a:srgbClr val="000000"/>
                          </a:solidFill>
                          <a:effectLst/>
                        </a:rPr>
                        <a:t>5</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sz="1800" u="none" strike="noStrike">
                          <a:solidFill>
                            <a:srgbClr val="000000"/>
                          </a:solidFill>
                          <a:effectLst/>
                        </a:rPr>
                        <a:t>5826 Hobart St, Pittsburgh, PA 15217</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714000</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5</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4</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2192</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4783</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325.73</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84.37%</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1219300782"/>
                  </a:ext>
                </a:extLst>
              </a:tr>
              <a:tr h="548640">
                <a:tc>
                  <a:txBody>
                    <a:bodyPr/>
                    <a:lstStyle/>
                    <a:p>
                      <a:pPr algn="ctr" fontAlgn="ctr"/>
                      <a:r>
                        <a:rPr lang="en-US" altLang="zh-CN" sz="1800" u="none" strike="noStrike">
                          <a:solidFill>
                            <a:srgbClr val="000000"/>
                          </a:solidFill>
                          <a:effectLst/>
                        </a:rPr>
                        <a:t>16</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sz="1800" u="none" strike="noStrike">
                          <a:solidFill>
                            <a:srgbClr val="000000"/>
                          </a:solidFill>
                          <a:effectLst/>
                        </a:rPr>
                        <a:t>5414 Kipling Rd, Pittsburgh, PA 15217</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2900000</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3</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4</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4779</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19751</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606.82</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142.59%</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690047243"/>
                  </a:ext>
                </a:extLst>
              </a:tr>
              <a:tr h="548640">
                <a:tc>
                  <a:txBody>
                    <a:bodyPr/>
                    <a:lstStyle/>
                    <a:p>
                      <a:pPr algn="ctr" fontAlgn="ctr"/>
                      <a:r>
                        <a:rPr lang="en-US" altLang="zh-CN" sz="1800" u="none" strike="noStrike">
                          <a:solidFill>
                            <a:srgbClr val="000000"/>
                          </a:solidFill>
                          <a:effectLst/>
                        </a:rPr>
                        <a:t>20</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sz="1800" u="none" strike="noStrike">
                          <a:solidFill>
                            <a:srgbClr val="000000"/>
                          </a:solidFill>
                          <a:effectLst/>
                        </a:rPr>
                        <a:t>27505540 Dunmoyle St, Pittsburgh, PA 15217</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2750000</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5</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6</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7899</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18729</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348.15</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fontAlgn="ctr"/>
                      <a:r>
                        <a:rPr lang="en-US" altLang="zh-CN" sz="1800" u="none" strike="noStrike">
                          <a:solidFill>
                            <a:srgbClr val="000000"/>
                          </a:solidFill>
                          <a:effectLst/>
                        </a:rPr>
                        <a:t>72.81%</a:t>
                      </a:r>
                    </a:p>
                  </a:txBody>
                  <a:tcPr marL="9525" marR="9525" marT="9525" marB="0"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2863229757"/>
                  </a:ext>
                </a:extLst>
              </a:tr>
            </a:tbl>
          </a:graphicData>
        </a:graphic>
      </p:graphicFrame>
      <p:sp>
        <p:nvSpPr>
          <p:cNvPr id="12" name="Rectangle 11">
            <a:extLst>
              <a:ext uri="{FF2B5EF4-FFF2-40B4-BE49-F238E27FC236}">
                <a16:creationId xmlns:a16="http://schemas.microsoft.com/office/drawing/2014/main" id="{169CBA77-EEEC-2A0A-1ED9-258DEA142148}"/>
              </a:ext>
            </a:extLst>
          </p:cNvPr>
          <p:cNvSpPr/>
          <p:nvPr/>
        </p:nvSpPr>
        <p:spPr>
          <a:xfrm>
            <a:off x="775994" y="4703239"/>
            <a:ext cx="10637520" cy="59436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4BB9334-7E2D-23DE-0F4F-FE4161069E4B}"/>
              </a:ext>
            </a:extLst>
          </p:cNvPr>
          <p:cNvSpPr>
            <a:spLocks noGrp="1"/>
          </p:cNvSpPr>
          <p:nvPr>
            <p:ph type="sldNum" sz="quarter" idx="12"/>
          </p:nvPr>
        </p:nvSpPr>
        <p:spPr/>
        <p:txBody>
          <a:bodyPr/>
          <a:lstStyle/>
          <a:p>
            <a:fld id="{48F63A3B-78C7-47BE-AE5E-E10140E04643}" type="slidenum">
              <a:rPr lang="en-US" smtClean="0"/>
              <a:t>14</a:t>
            </a:fld>
            <a:endParaRPr lang="en-US"/>
          </a:p>
        </p:txBody>
      </p:sp>
    </p:spTree>
    <p:extLst>
      <p:ext uri="{BB962C8B-B14F-4D97-AF65-F5344CB8AC3E}">
        <p14:creationId xmlns:p14="http://schemas.microsoft.com/office/powerpoint/2010/main" val="165400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ea typeface="+mj-lt"/>
                <a:cs typeface="+mj-lt"/>
              </a:rPr>
              <a:t>5826 HOBART ST, PITTSBURGH, PA 15217</a:t>
            </a:r>
            <a:endParaRPr lang="en-US">
              <a:ea typeface="+mj-lt"/>
              <a:cs typeface="+mj-lt"/>
            </a:endParaRPr>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Autofit/>
          </a:bodyPr>
          <a:lstStyle/>
          <a:p>
            <a:pPr>
              <a:lnSpc>
                <a:spcPct val="100000"/>
              </a:lnSpc>
              <a:spcBef>
                <a:spcPts val="0"/>
              </a:spcBef>
            </a:pPr>
            <a:endParaRPr lang="en-US" altLang="zh-CN">
              <a:latin typeface="Arial"/>
              <a:ea typeface="+mn-lt"/>
              <a:cs typeface="Arial"/>
            </a:endParaRPr>
          </a:p>
        </p:txBody>
      </p:sp>
      <p:sp>
        <p:nvSpPr>
          <p:cNvPr id="5" name="TextBox 4">
            <a:extLst>
              <a:ext uri="{FF2B5EF4-FFF2-40B4-BE49-F238E27FC236}">
                <a16:creationId xmlns:a16="http://schemas.microsoft.com/office/drawing/2014/main" id="{F44B6060-5C45-6E7C-FE4B-02DE8B2CFFDC}"/>
              </a:ext>
            </a:extLst>
          </p:cNvPr>
          <p:cNvSpPr txBox="1"/>
          <p:nvPr/>
        </p:nvSpPr>
        <p:spPr>
          <a:xfrm>
            <a:off x="-1883" y="6582346"/>
            <a:ext cx="12204157" cy="276999"/>
          </a:xfrm>
          <a:prstGeom prst="rect">
            <a:avLst/>
          </a:prstGeom>
          <a:noFill/>
        </p:spPr>
        <p:txBody>
          <a:bodyPr rot="0" spcFirstLastPara="0" vert="horz" wrap="square" lIns="91440" tIns="45720" rIns="91440" bIns="45720" numCol="1" spcCol="0" rtlCol="0" fromWordArt="0" anchor="b"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Source: </a:t>
            </a:r>
            <a:r>
              <a:rPr lang="en-US" sz="1200">
                <a:ea typeface="+mn-lt"/>
                <a:cs typeface="+mn-lt"/>
              </a:rPr>
              <a:t>https://www.zillow.com/homedetails/5826-Hobart-St-Pittsburgh-PA-15217/11632029_zpid/</a:t>
            </a:r>
          </a:p>
        </p:txBody>
      </p:sp>
      <p:pic>
        <p:nvPicPr>
          <p:cNvPr id="11" name="Picture 2" descr="A house with a black railing and a fence&#10;&#10;Description automatically generated">
            <a:extLst>
              <a:ext uri="{FF2B5EF4-FFF2-40B4-BE49-F238E27FC236}">
                <a16:creationId xmlns:a16="http://schemas.microsoft.com/office/drawing/2014/main" id="{EE406394-5997-AF84-C1FF-07EACC2A0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68" y="1831786"/>
            <a:ext cx="4423702" cy="4349309"/>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4" descr="A map of a city&#10;&#10;Description automatically generated">
            <a:extLst>
              <a:ext uri="{FF2B5EF4-FFF2-40B4-BE49-F238E27FC236}">
                <a16:creationId xmlns:a16="http://schemas.microsoft.com/office/drawing/2014/main" id="{2363A7EF-5D06-211D-226D-6E6811F859B2}"/>
              </a:ext>
            </a:extLst>
          </p:cNvPr>
          <p:cNvPicPr>
            <a:picLocks noChangeAspect="1"/>
          </p:cNvPicPr>
          <p:nvPr/>
        </p:nvPicPr>
        <p:blipFill>
          <a:blip r:embed="rId4"/>
          <a:stretch>
            <a:fillRect/>
          </a:stretch>
        </p:blipFill>
        <p:spPr>
          <a:xfrm>
            <a:off x="5416098" y="1830002"/>
            <a:ext cx="6269823" cy="4365755"/>
          </a:xfrm>
          <a:prstGeom prst="rect">
            <a:avLst/>
          </a:prstGeom>
        </p:spPr>
      </p:pic>
      <p:sp>
        <p:nvSpPr>
          <p:cNvPr id="17" name="TextBox 16">
            <a:extLst>
              <a:ext uri="{FF2B5EF4-FFF2-40B4-BE49-F238E27FC236}">
                <a16:creationId xmlns:a16="http://schemas.microsoft.com/office/drawing/2014/main" id="{E7999239-76BF-DE05-AB04-8C8AD63876F1}"/>
              </a:ext>
            </a:extLst>
          </p:cNvPr>
          <p:cNvSpPr txBox="1"/>
          <p:nvPr/>
        </p:nvSpPr>
        <p:spPr>
          <a:xfrm>
            <a:off x="9516716" y="4504082"/>
            <a:ext cx="22213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ctr"/>
            <a:r>
              <a:rPr lang="en-US" b="1">
                <a:solidFill>
                  <a:srgbClr val="C00000"/>
                </a:solidFill>
                <a:cs typeface="Arial"/>
              </a:rPr>
              <a:t>5826 Hobart St, Squirrel Hill South, Pittsburgh, PA 15217​</a:t>
            </a:r>
            <a:endParaRPr lang="en-US" b="1">
              <a:solidFill>
                <a:srgbClr val="C00000"/>
              </a:solidFill>
            </a:endParaRPr>
          </a:p>
        </p:txBody>
      </p:sp>
      <p:grpSp>
        <p:nvGrpSpPr>
          <p:cNvPr id="4" name="Group 3">
            <a:extLst>
              <a:ext uri="{FF2B5EF4-FFF2-40B4-BE49-F238E27FC236}">
                <a16:creationId xmlns:a16="http://schemas.microsoft.com/office/drawing/2014/main" id="{9B56A60C-F948-D21A-0C03-87D2B6239C0D}"/>
              </a:ext>
            </a:extLst>
          </p:cNvPr>
          <p:cNvGrpSpPr/>
          <p:nvPr/>
        </p:nvGrpSpPr>
        <p:grpSpPr>
          <a:xfrm>
            <a:off x="5447118" y="1700299"/>
            <a:ext cx="5891915" cy="4005471"/>
            <a:chOff x="5447118" y="1700299"/>
            <a:chExt cx="5891915" cy="4005471"/>
          </a:xfrm>
        </p:grpSpPr>
        <p:sp>
          <p:nvSpPr>
            <p:cNvPr id="19" name="Oval 18">
              <a:extLst>
                <a:ext uri="{FF2B5EF4-FFF2-40B4-BE49-F238E27FC236}">
                  <a16:creationId xmlns:a16="http://schemas.microsoft.com/office/drawing/2014/main" id="{9433FAA5-1A2B-5CA2-1ACD-80E54147BED0}"/>
                </a:ext>
              </a:extLst>
            </p:cNvPr>
            <p:cNvSpPr/>
            <p:nvPr/>
          </p:nvSpPr>
          <p:spPr>
            <a:xfrm>
              <a:off x="9515534" y="1700299"/>
              <a:ext cx="1823499" cy="97072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4724EE84-D079-5D01-6AA2-D88C288E13C4}"/>
                </a:ext>
              </a:extLst>
            </p:cNvPr>
            <p:cNvSpPr/>
            <p:nvPr/>
          </p:nvSpPr>
          <p:spPr>
            <a:xfrm>
              <a:off x="5600179" y="4595898"/>
              <a:ext cx="1060175" cy="331307"/>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C3CE43EC-6D28-B1AB-0DF2-44FD6ECCD442}"/>
                </a:ext>
              </a:extLst>
            </p:cNvPr>
            <p:cNvSpPr/>
            <p:nvPr/>
          </p:nvSpPr>
          <p:spPr>
            <a:xfrm>
              <a:off x="5447118" y="5266790"/>
              <a:ext cx="1234108" cy="438980"/>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FEC8BE2C-61E0-AB07-E722-C255A8D2D083}"/>
                </a:ext>
              </a:extLst>
            </p:cNvPr>
            <p:cNvSpPr/>
            <p:nvPr/>
          </p:nvSpPr>
          <p:spPr>
            <a:xfrm>
              <a:off x="8028309" y="4152614"/>
              <a:ext cx="852115" cy="592374"/>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6" name="TextBox 5">
            <a:extLst>
              <a:ext uri="{FF2B5EF4-FFF2-40B4-BE49-F238E27FC236}">
                <a16:creationId xmlns:a16="http://schemas.microsoft.com/office/drawing/2014/main" id="{5D45A536-519B-C0B6-46D6-43612DDAECAD}"/>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House Recommendation</a:t>
            </a:r>
          </a:p>
        </p:txBody>
      </p:sp>
      <p:sp>
        <p:nvSpPr>
          <p:cNvPr id="7" name="Slide Number Placeholder 6">
            <a:extLst>
              <a:ext uri="{FF2B5EF4-FFF2-40B4-BE49-F238E27FC236}">
                <a16:creationId xmlns:a16="http://schemas.microsoft.com/office/drawing/2014/main" id="{6AF4C949-928A-04DF-766C-BA8417C67CF4}"/>
              </a:ext>
            </a:extLst>
          </p:cNvPr>
          <p:cNvSpPr>
            <a:spLocks noGrp="1"/>
          </p:cNvSpPr>
          <p:nvPr>
            <p:ph type="sldNum" sz="quarter" idx="12"/>
          </p:nvPr>
        </p:nvSpPr>
        <p:spPr/>
        <p:txBody>
          <a:bodyPr/>
          <a:lstStyle/>
          <a:p>
            <a:fld id="{48F63A3B-78C7-47BE-AE5E-E10140E04643}" type="slidenum">
              <a:rPr lang="en-US" smtClean="0"/>
              <a:t>15</a:t>
            </a:fld>
            <a:endParaRPr lang="en-US"/>
          </a:p>
        </p:txBody>
      </p:sp>
    </p:spTree>
    <p:extLst>
      <p:ext uri="{BB962C8B-B14F-4D97-AF65-F5344CB8AC3E}">
        <p14:creationId xmlns:p14="http://schemas.microsoft.com/office/powerpoint/2010/main" val="134107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ea typeface="+mj-lt"/>
                <a:cs typeface="+mj-lt"/>
              </a:rPr>
              <a:t>5826 HOBART ST, PITTSBURGH, PA 15217</a:t>
            </a:r>
            <a:endParaRPr lang="en-US">
              <a:ea typeface="+mj-lt"/>
              <a:cs typeface="+mj-lt"/>
            </a:endParaRPr>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Autofit/>
          </a:bodyPr>
          <a:lstStyle/>
          <a:p>
            <a:pPr marL="228600" lvl="0" indent="-228600" rtl="0">
              <a:buFont typeface="Arial"/>
              <a:buChar char="•"/>
            </a:pPr>
            <a:r>
              <a:rPr lang="en-US" sz="2800" baseline="0">
                <a:latin typeface="Aptos"/>
                <a:ea typeface="Arial"/>
                <a:cs typeface="Arial"/>
              </a:rPr>
              <a:t>Spacious and </a:t>
            </a:r>
            <a:r>
              <a:rPr lang="en-US">
                <a:latin typeface="Aptos"/>
                <a:ea typeface="Arial"/>
                <a:cs typeface="Arial"/>
              </a:rPr>
              <a:t>friendly</a:t>
            </a:r>
            <a:r>
              <a:rPr lang="en-US" sz="2800" baseline="0">
                <a:latin typeface="Aptos"/>
                <a:ea typeface="Arial"/>
                <a:cs typeface="Arial"/>
              </a:rPr>
              <a:t> to </a:t>
            </a:r>
            <a:r>
              <a:rPr lang="en-US">
                <a:latin typeface="Aptos"/>
                <a:ea typeface="Arial"/>
                <a:cs typeface="Arial"/>
              </a:rPr>
              <a:t>families</a:t>
            </a:r>
            <a:endParaRPr lang="en-US"/>
          </a:p>
          <a:p>
            <a:pPr marL="685800" lvl="2" indent="-228600" rtl="0">
              <a:buFont typeface="Arial"/>
              <a:buChar char="•"/>
            </a:pPr>
            <a:r>
              <a:rPr lang="en-US" sz="2400" baseline="0">
                <a:latin typeface="Aptos"/>
                <a:ea typeface="Arial"/>
                <a:cs typeface="Arial"/>
              </a:rPr>
              <a:t>5 </a:t>
            </a:r>
            <a:r>
              <a:rPr lang="en-US" sz="2400">
                <a:latin typeface="Aptos"/>
                <a:ea typeface="Arial"/>
                <a:cs typeface="Arial"/>
              </a:rPr>
              <a:t>bedrooms</a:t>
            </a:r>
            <a:r>
              <a:rPr lang="en-US" sz="2400" baseline="0">
                <a:latin typeface="Aptos"/>
                <a:ea typeface="Arial"/>
                <a:cs typeface="Arial"/>
              </a:rPr>
              <a:t> and 4 Bath</a:t>
            </a:r>
            <a:r>
              <a:rPr lang="en-US" sz="2400">
                <a:latin typeface="Aptos"/>
                <a:ea typeface="Arial"/>
                <a:cs typeface="Arial"/>
              </a:rPr>
              <a:t>​</a:t>
            </a:r>
          </a:p>
          <a:p>
            <a:pPr marL="685800" lvl="2" indent="-228600" rtl="0">
              <a:buFont typeface="Arial"/>
              <a:buChar char="•"/>
            </a:pPr>
            <a:r>
              <a:rPr lang="en-US" sz="2400" baseline="0">
                <a:latin typeface="Aptos"/>
                <a:ea typeface="Arial"/>
                <a:cs typeface="Arial"/>
              </a:rPr>
              <a:t>2192 </a:t>
            </a:r>
            <a:r>
              <a:rPr lang="en-US" sz="2400" err="1">
                <a:latin typeface="Aptos"/>
                <a:ea typeface="Arial"/>
                <a:cs typeface="Arial"/>
              </a:rPr>
              <a:t>sqft</a:t>
            </a:r>
            <a:endParaRPr lang="en-US" sz="2400">
              <a:latin typeface="Aptos"/>
              <a:ea typeface="Arial"/>
              <a:cs typeface="Arial"/>
            </a:endParaRPr>
          </a:p>
          <a:p>
            <a:pPr marL="228600" lvl="0" indent="-228600" rtl="0">
              <a:buFont typeface="Arial"/>
              <a:buChar char="•"/>
            </a:pPr>
            <a:r>
              <a:rPr lang="en-US" sz="2800" baseline="0">
                <a:latin typeface="Aptos"/>
                <a:ea typeface="Arial"/>
                <a:cs typeface="Arial"/>
              </a:rPr>
              <a:t>Reasonable price in top </a:t>
            </a:r>
            <a:r>
              <a:rPr lang="en-US">
                <a:latin typeface="Aptos"/>
                <a:ea typeface="Arial"/>
                <a:cs typeface="Arial"/>
              </a:rPr>
              <a:t>neighborhood</a:t>
            </a:r>
            <a:endParaRPr lang="en-US" sz="2800">
              <a:latin typeface="Aptos"/>
              <a:ea typeface="Arial"/>
              <a:cs typeface="Arial"/>
            </a:endParaRPr>
          </a:p>
          <a:p>
            <a:pPr marL="685800" lvl="2" indent="-228600" rtl="0">
              <a:buFont typeface="Arial"/>
              <a:buChar char="•"/>
            </a:pPr>
            <a:r>
              <a:rPr lang="en-US" sz="2400" baseline="0">
                <a:latin typeface="Aptos"/>
                <a:ea typeface="Arial"/>
                <a:cs typeface="Arial"/>
              </a:rPr>
              <a:t>$714,000</a:t>
            </a:r>
            <a:r>
              <a:rPr lang="zh-CN" sz="2400" baseline="0">
                <a:latin typeface="Arial"/>
                <a:ea typeface="Aptos"/>
                <a:cs typeface="Arial"/>
              </a:rPr>
              <a:t> </a:t>
            </a:r>
            <a:r>
              <a:rPr lang="en-US" sz="2400" baseline="0">
                <a:latin typeface="Aptos"/>
                <a:ea typeface="Arial"/>
                <a:cs typeface="Arial"/>
              </a:rPr>
              <a:t>total price</a:t>
            </a:r>
            <a:r>
              <a:rPr lang="en-US" sz="2400">
                <a:latin typeface="Aptos"/>
                <a:ea typeface="Arial"/>
                <a:cs typeface="Arial"/>
              </a:rPr>
              <a:t>​</a:t>
            </a:r>
          </a:p>
          <a:p>
            <a:pPr marL="685800" lvl="2" indent="-228600" rtl="0">
              <a:buFont typeface="Arial"/>
              <a:buChar char="•"/>
            </a:pPr>
            <a:r>
              <a:rPr lang="en-US" sz="2400" baseline="0">
                <a:latin typeface="Aptos"/>
                <a:ea typeface="Arial"/>
                <a:cs typeface="Arial"/>
              </a:rPr>
              <a:t>Unit price </a:t>
            </a:r>
            <a:r>
              <a:rPr lang="en-US" sz="2400">
                <a:latin typeface="Aptos"/>
                <a:ea typeface="Arial"/>
                <a:cs typeface="Arial"/>
              </a:rPr>
              <a:t>$32,573/</a:t>
            </a:r>
            <a:r>
              <a:rPr lang="en-US" sz="2400" err="1">
                <a:latin typeface="Aptos"/>
                <a:ea typeface="Arial"/>
                <a:cs typeface="Arial"/>
              </a:rPr>
              <a:t>sqft</a:t>
            </a:r>
            <a:endParaRPr lang="en-US" sz="2400">
              <a:latin typeface="Aptos"/>
              <a:ea typeface="Arial"/>
              <a:cs typeface="Arial"/>
            </a:endParaRPr>
          </a:p>
          <a:p>
            <a:pPr marL="685800" lvl="2" indent="-228600" rtl="0">
              <a:buFont typeface="Arial"/>
              <a:buChar char="•"/>
            </a:pPr>
            <a:r>
              <a:rPr lang="en-US" sz="2400" baseline="0">
                <a:latin typeface="Aptos"/>
                <a:ea typeface="Arial"/>
                <a:cs typeface="Arial"/>
              </a:rPr>
              <a:t>$</a:t>
            </a:r>
            <a:r>
              <a:rPr lang="en-US" sz="2400">
                <a:latin typeface="Aptos"/>
                <a:ea typeface="Arial"/>
                <a:cs typeface="Arial"/>
              </a:rPr>
              <a:t>4,783</a:t>
            </a:r>
            <a:r>
              <a:rPr lang="en-US" sz="2400" baseline="0">
                <a:latin typeface="Aptos"/>
                <a:ea typeface="Arial"/>
                <a:cs typeface="Arial"/>
              </a:rPr>
              <a:t> monthly pay </a:t>
            </a:r>
            <a:endParaRPr lang="en-US" sz="2400">
              <a:latin typeface="Aptos"/>
              <a:ea typeface="Arial"/>
              <a:cs typeface="Arial"/>
            </a:endParaRPr>
          </a:p>
        </p:txBody>
      </p:sp>
      <p:sp>
        <p:nvSpPr>
          <p:cNvPr id="5" name="TextBox 4">
            <a:extLst>
              <a:ext uri="{FF2B5EF4-FFF2-40B4-BE49-F238E27FC236}">
                <a16:creationId xmlns:a16="http://schemas.microsoft.com/office/drawing/2014/main" id="{F44B6060-5C45-6E7C-FE4B-02DE8B2CFFDC}"/>
              </a:ext>
            </a:extLst>
          </p:cNvPr>
          <p:cNvSpPr txBox="1"/>
          <p:nvPr/>
        </p:nvSpPr>
        <p:spPr>
          <a:xfrm>
            <a:off x="-1883" y="6582346"/>
            <a:ext cx="12204157" cy="276999"/>
          </a:xfrm>
          <a:prstGeom prst="rect">
            <a:avLst/>
          </a:prstGeom>
          <a:noFill/>
        </p:spPr>
        <p:txBody>
          <a:bodyPr rot="0" spcFirstLastPara="0" vert="horz" wrap="square" lIns="91440" tIns="45720" rIns="91440" bIns="45720" numCol="1" spcCol="0" rtlCol="0" fromWordArt="0" anchor="b"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Source: </a:t>
            </a:r>
            <a:r>
              <a:rPr lang="en-US" sz="1200">
                <a:ea typeface="+mn-lt"/>
                <a:cs typeface="+mn-lt"/>
              </a:rPr>
              <a:t>https://www.zillow.com/homedetails/5826-Hobart-St-Pittsburgh-PA-15217/11632029_zpid/</a:t>
            </a:r>
          </a:p>
        </p:txBody>
      </p:sp>
      <p:pic>
        <p:nvPicPr>
          <p:cNvPr id="6" name="Picture 8" descr="A living room with a couch and a coffee table&#10;&#10;Description automatically generated">
            <a:extLst>
              <a:ext uri="{FF2B5EF4-FFF2-40B4-BE49-F238E27FC236}">
                <a16:creationId xmlns:a16="http://schemas.microsoft.com/office/drawing/2014/main" id="{5E87AE0B-7E92-59FD-00A9-3498FB6EA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7120" y="4076055"/>
            <a:ext cx="2816826" cy="21068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A kitchen with wooden cabinets and a stainless steel refrigerator&#10;&#10;Description automatically generated">
            <a:extLst>
              <a:ext uri="{FF2B5EF4-FFF2-40B4-BE49-F238E27FC236}">
                <a16:creationId xmlns:a16="http://schemas.microsoft.com/office/drawing/2014/main" id="{BD1DD95B-9B47-835A-E2A6-78A523CED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4852" y="4045744"/>
            <a:ext cx="2834488" cy="21343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A bedroom with a bed and a door&#10;&#10;Description automatically generated">
            <a:extLst>
              <a:ext uri="{FF2B5EF4-FFF2-40B4-BE49-F238E27FC236}">
                <a16:creationId xmlns:a16="http://schemas.microsoft.com/office/drawing/2014/main" id="{B1284C9B-1377-4D25-0A28-11A2EABC35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0971" y="1825702"/>
            <a:ext cx="2824598" cy="21126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B93121-3AF8-A0E3-310F-5AF3669E7BD1}"/>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House Recommendation</a:t>
            </a:r>
          </a:p>
        </p:txBody>
      </p:sp>
      <p:sp>
        <p:nvSpPr>
          <p:cNvPr id="4" name="Slide Number Placeholder 3">
            <a:extLst>
              <a:ext uri="{FF2B5EF4-FFF2-40B4-BE49-F238E27FC236}">
                <a16:creationId xmlns:a16="http://schemas.microsoft.com/office/drawing/2014/main" id="{42BA46C2-2B83-E6BF-7C33-21824FB6A9B5}"/>
              </a:ext>
            </a:extLst>
          </p:cNvPr>
          <p:cNvSpPr>
            <a:spLocks noGrp="1"/>
          </p:cNvSpPr>
          <p:nvPr>
            <p:ph type="sldNum" sz="quarter" idx="12"/>
          </p:nvPr>
        </p:nvSpPr>
        <p:spPr/>
        <p:txBody>
          <a:bodyPr/>
          <a:lstStyle/>
          <a:p>
            <a:fld id="{48F63A3B-78C7-47BE-AE5E-E10140E04643}" type="slidenum">
              <a:rPr lang="en-US" smtClean="0"/>
              <a:t>16</a:t>
            </a:fld>
            <a:endParaRPr lang="en-US"/>
          </a:p>
        </p:txBody>
      </p:sp>
    </p:spTree>
    <p:extLst>
      <p:ext uri="{BB962C8B-B14F-4D97-AF65-F5344CB8AC3E}">
        <p14:creationId xmlns:p14="http://schemas.microsoft.com/office/powerpoint/2010/main" val="1605060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pic>
        <p:nvPicPr>
          <p:cNvPr id="5" name="Picture 4" descr="black and silver computer ram stick">
            <a:extLst>
              <a:ext uri="{FF2B5EF4-FFF2-40B4-BE49-F238E27FC236}">
                <a16:creationId xmlns:a16="http://schemas.microsoft.com/office/drawing/2014/main" id="{474A53A7-DD11-2400-14BC-33C16050AF0C}"/>
              </a:ext>
            </a:extLst>
          </p:cNvPr>
          <p:cNvPicPr>
            <a:picLocks noChangeAspect="1"/>
          </p:cNvPicPr>
          <p:nvPr/>
        </p:nvPicPr>
        <p:blipFill>
          <a:blip r:embed="rId2">
            <a:alphaModFix amt="25000"/>
          </a:blip>
          <a:stretch>
            <a:fillRect/>
          </a:stretch>
        </p:blipFill>
        <p:spPr>
          <a:xfrm>
            <a:off x="-202148" y="-1534617"/>
            <a:ext cx="12596646" cy="8389920"/>
          </a:xfrm>
          <a:prstGeom prst="rect">
            <a:avLst/>
          </a:prstGeom>
        </p:spPr>
      </p:pic>
      <p:sp>
        <p:nvSpPr>
          <p:cNvPr id="2" name="Title 1">
            <a:extLst>
              <a:ext uri="{FF2B5EF4-FFF2-40B4-BE49-F238E27FC236}">
                <a16:creationId xmlns:a16="http://schemas.microsoft.com/office/drawing/2014/main" id="{C970275C-4630-6F80-11C6-74F19E1D9E93}"/>
              </a:ext>
            </a:extLst>
          </p:cNvPr>
          <p:cNvSpPr>
            <a:spLocks noGrp="1"/>
          </p:cNvSpPr>
          <p:nvPr>
            <p:ph type="title"/>
          </p:nvPr>
        </p:nvSpPr>
        <p:spPr/>
        <p:txBody>
          <a:bodyPr/>
          <a:lstStyle/>
          <a:p>
            <a:r>
              <a:rPr lang="en-US" b="1">
                <a:solidFill>
                  <a:srgbClr val="FFFFFF"/>
                </a:solidFill>
              </a:rPr>
              <a:t>TECHNOLOGY RECOMMENDATION</a:t>
            </a:r>
          </a:p>
        </p:txBody>
      </p:sp>
      <p:sp>
        <p:nvSpPr>
          <p:cNvPr id="3" name="Text Placeholder 2">
            <a:extLst>
              <a:ext uri="{FF2B5EF4-FFF2-40B4-BE49-F238E27FC236}">
                <a16:creationId xmlns:a16="http://schemas.microsoft.com/office/drawing/2014/main" id="{681BA447-8C0F-2667-651B-66730C4C7BA1}"/>
              </a:ext>
            </a:extLst>
          </p:cNvPr>
          <p:cNvSpPr>
            <a:spLocks noGrp="1"/>
          </p:cNvSpPr>
          <p:nvPr>
            <p:ph type="body" idx="1"/>
          </p:nvPr>
        </p:nvSpPr>
        <p:spPr/>
        <p:txBody>
          <a:bodyPr vert="horz" lIns="91440" tIns="45720" rIns="91440" bIns="45720" rtlCol="0" anchor="t">
            <a:normAutofit/>
          </a:bodyPr>
          <a:lstStyle/>
          <a:p>
            <a:r>
              <a:rPr lang="en-US" sz="3200">
                <a:solidFill>
                  <a:srgbClr val="FFFFFF"/>
                </a:solidFill>
              </a:rPr>
              <a:t>Camera &amp; Router</a:t>
            </a:r>
          </a:p>
        </p:txBody>
      </p:sp>
      <p:sp>
        <p:nvSpPr>
          <p:cNvPr id="4" name="Slide Number Placeholder 3">
            <a:extLst>
              <a:ext uri="{FF2B5EF4-FFF2-40B4-BE49-F238E27FC236}">
                <a16:creationId xmlns:a16="http://schemas.microsoft.com/office/drawing/2014/main" id="{F2E41A1B-0C6F-FD6C-8D38-9FCB76214E86}"/>
              </a:ext>
            </a:extLst>
          </p:cNvPr>
          <p:cNvSpPr>
            <a:spLocks noGrp="1"/>
          </p:cNvSpPr>
          <p:nvPr>
            <p:ph type="sldNum" sz="quarter" idx="12"/>
          </p:nvPr>
        </p:nvSpPr>
        <p:spPr/>
        <p:txBody>
          <a:bodyPr/>
          <a:lstStyle/>
          <a:p>
            <a:fld id="{48F63A3B-78C7-47BE-AE5E-E10140E04643}" type="slidenum">
              <a:rPr lang="en-US" smtClean="0"/>
              <a:t>17</a:t>
            </a:fld>
            <a:endParaRPr lang="en-US"/>
          </a:p>
        </p:txBody>
      </p:sp>
    </p:spTree>
    <p:extLst>
      <p:ext uri="{BB962C8B-B14F-4D97-AF65-F5344CB8AC3E}">
        <p14:creationId xmlns:p14="http://schemas.microsoft.com/office/powerpoint/2010/main" val="3331584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normAutofit/>
          </a:bodyPr>
          <a:lstStyle/>
          <a:p>
            <a:r>
              <a:rPr lang="en-US" b="1"/>
              <a:t>METHOD &amp; MODEL FOR </a:t>
            </a:r>
            <a:br>
              <a:rPr lang="en-US" b="1"/>
            </a:br>
            <a:r>
              <a:rPr lang="en-US" b="1"/>
              <a:t>CAMERA &amp; ROUTER</a:t>
            </a:r>
            <a:endParaRPr lang="en-US"/>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rmAutofit/>
          </a:bodyPr>
          <a:lstStyle/>
          <a:p>
            <a:r>
              <a:rPr lang="en-US"/>
              <a:t>Perform Sentiment Analyst with data provide by professor.</a:t>
            </a:r>
          </a:p>
          <a:p>
            <a:r>
              <a:rPr lang="en-US"/>
              <a:t>All came back positive but models are outdated and discontinued.</a:t>
            </a:r>
          </a:p>
          <a:p>
            <a:endParaRPr lang="en-US"/>
          </a:p>
          <a:p>
            <a:endParaRPr lang="en-US"/>
          </a:p>
        </p:txBody>
      </p:sp>
      <p:sp>
        <p:nvSpPr>
          <p:cNvPr id="5" name="TextBox 4">
            <a:extLst>
              <a:ext uri="{FF2B5EF4-FFF2-40B4-BE49-F238E27FC236}">
                <a16:creationId xmlns:a16="http://schemas.microsoft.com/office/drawing/2014/main" id="{7713C679-8F8E-25CB-057F-E5736998DC9E}"/>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Camera Recommendation</a:t>
            </a:r>
          </a:p>
        </p:txBody>
      </p:sp>
      <p:sp>
        <p:nvSpPr>
          <p:cNvPr id="4" name="Slide Number Placeholder 3">
            <a:extLst>
              <a:ext uri="{FF2B5EF4-FFF2-40B4-BE49-F238E27FC236}">
                <a16:creationId xmlns:a16="http://schemas.microsoft.com/office/drawing/2014/main" id="{37AE35C9-C1E5-7734-40D6-14A04EDE5E9D}"/>
              </a:ext>
            </a:extLst>
          </p:cNvPr>
          <p:cNvSpPr>
            <a:spLocks noGrp="1"/>
          </p:cNvSpPr>
          <p:nvPr>
            <p:ph type="sldNum" sz="quarter" idx="12"/>
          </p:nvPr>
        </p:nvSpPr>
        <p:spPr/>
        <p:txBody>
          <a:bodyPr/>
          <a:lstStyle/>
          <a:p>
            <a:fld id="{48F63A3B-78C7-47BE-AE5E-E10140E04643}" type="slidenum">
              <a:rPr lang="en-US" smtClean="0"/>
              <a:t>18</a:t>
            </a:fld>
            <a:endParaRPr lang="en-US"/>
          </a:p>
        </p:txBody>
      </p:sp>
    </p:spTree>
    <p:extLst>
      <p:ext uri="{BB962C8B-B14F-4D97-AF65-F5344CB8AC3E}">
        <p14:creationId xmlns:p14="http://schemas.microsoft.com/office/powerpoint/2010/main" val="1859091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t>RESULT FOR CAMERA</a:t>
            </a:r>
            <a:endParaRPr lang="en-US"/>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All came back positive after preform the </a:t>
            </a:r>
            <a:r>
              <a:rPr lang="en">
                <a:latin typeface="Aptos"/>
                <a:ea typeface="+mn-lt"/>
                <a:cs typeface="Arial"/>
              </a:rPr>
              <a:t>sentiment Analyst</a:t>
            </a:r>
            <a:endParaRPr lang="en-US">
              <a:latin typeface="Aptos"/>
            </a:endParaRPr>
          </a:p>
        </p:txBody>
      </p:sp>
      <p:sp>
        <p:nvSpPr>
          <p:cNvPr id="5" name="TextBox 4">
            <a:extLst>
              <a:ext uri="{FF2B5EF4-FFF2-40B4-BE49-F238E27FC236}">
                <a16:creationId xmlns:a16="http://schemas.microsoft.com/office/drawing/2014/main" id="{0687D674-3491-6B13-E2D8-F884165292CF}"/>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Camera Recommendation</a:t>
            </a:r>
          </a:p>
        </p:txBody>
      </p:sp>
      <p:pic>
        <p:nvPicPr>
          <p:cNvPr id="4" name="Picture 3">
            <a:extLst>
              <a:ext uri="{FF2B5EF4-FFF2-40B4-BE49-F238E27FC236}">
                <a16:creationId xmlns:a16="http://schemas.microsoft.com/office/drawing/2014/main" id="{0807F851-60B5-068E-526D-C47E1131311F}"/>
              </a:ext>
            </a:extLst>
          </p:cNvPr>
          <p:cNvPicPr>
            <a:picLocks noChangeAspect="1"/>
          </p:cNvPicPr>
          <p:nvPr/>
        </p:nvPicPr>
        <p:blipFill>
          <a:blip r:embed="rId2"/>
          <a:stretch>
            <a:fillRect/>
          </a:stretch>
        </p:blipFill>
        <p:spPr>
          <a:xfrm>
            <a:off x="5978165" y="2443663"/>
            <a:ext cx="6096000" cy="14348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BA059A7-5AD9-570C-163C-EB3F9C5478DF}"/>
              </a:ext>
            </a:extLst>
          </p:cNvPr>
          <p:cNvPicPr>
            <a:picLocks noChangeAspect="1"/>
          </p:cNvPicPr>
          <p:nvPr/>
        </p:nvPicPr>
        <p:blipFill>
          <a:blip r:embed="rId3"/>
          <a:stretch>
            <a:fillRect/>
          </a:stretch>
        </p:blipFill>
        <p:spPr>
          <a:xfrm>
            <a:off x="834528" y="2443442"/>
            <a:ext cx="4998889" cy="3882887"/>
          </a:xfrm>
          <a:prstGeom prst="rect">
            <a:avLst/>
          </a:prstGeom>
        </p:spPr>
      </p:pic>
      <p:sp>
        <p:nvSpPr>
          <p:cNvPr id="6" name="Slide Number Placeholder 5">
            <a:extLst>
              <a:ext uri="{FF2B5EF4-FFF2-40B4-BE49-F238E27FC236}">
                <a16:creationId xmlns:a16="http://schemas.microsoft.com/office/drawing/2014/main" id="{10AD931F-AF8C-170D-1A23-65B691E9112E}"/>
              </a:ext>
            </a:extLst>
          </p:cNvPr>
          <p:cNvSpPr>
            <a:spLocks noGrp="1"/>
          </p:cNvSpPr>
          <p:nvPr>
            <p:ph type="sldNum" sz="quarter" idx="12"/>
          </p:nvPr>
        </p:nvSpPr>
        <p:spPr/>
        <p:txBody>
          <a:bodyPr/>
          <a:lstStyle/>
          <a:p>
            <a:fld id="{48F63A3B-78C7-47BE-AE5E-E10140E04643}" type="slidenum">
              <a:rPr lang="en-US" smtClean="0"/>
              <a:t>19</a:t>
            </a:fld>
            <a:endParaRPr lang="en-US"/>
          </a:p>
        </p:txBody>
      </p:sp>
    </p:spTree>
    <p:extLst>
      <p:ext uri="{BB962C8B-B14F-4D97-AF65-F5344CB8AC3E}">
        <p14:creationId xmlns:p14="http://schemas.microsoft.com/office/powerpoint/2010/main" val="3991907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t>OBJECTIVES</a:t>
            </a:r>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rmAutofit/>
          </a:bodyPr>
          <a:lstStyle/>
          <a:p>
            <a:r>
              <a:rPr lang="en-US" b="1"/>
              <a:t>Recommendation 1: Neighborhood &amp; House for </a:t>
            </a:r>
            <a:r>
              <a:rPr lang="en-US" b="1">
                <a:ea typeface="+mn-lt"/>
                <a:cs typeface="+mn-lt"/>
              </a:rPr>
              <a:t>Bauer Family</a:t>
            </a:r>
            <a:endParaRPr lang="en-US">
              <a:ea typeface="+mn-lt"/>
              <a:cs typeface="+mn-lt"/>
            </a:endParaRPr>
          </a:p>
          <a:p>
            <a:pPr lvl="1"/>
            <a:r>
              <a:rPr lang="en-US">
                <a:ea typeface="+mn-lt"/>
                <a:cs typeface="+mn-lt"/>
              </a:rPr>
              <a:t>Amenities (hospital, school, supermarket)</a:t>
            </a:r>
            <a:endParaRPr lang="en-US"/>
          </a:p>
          <a:p>
            <a:pPr lvl="1"/>
            <a:r>
              <a:rPr lang="en-US">
                <a:ea typeface="+mn-lt"/>
                <a:cs typeface="+mn-lt"/>
              </a:rPr>
              <a:t>Traffic</a:t>
            </a:r>
          </a:p>
          <a:p>
            <a:pPr lvl="1"/>
            <a:r>
              <a:rPr lang="en-US">
                <a:latin typeface="Aptos"/>
                <a:cs typeface="Arial"/>
              </a:rPr>
              <a:t>Pricing</a:t>
            </a:r>
          </a:p>
          <a:p>
            <a:pPr lvl="1"/>
            <a:r>
              <a:rPr lang="en-US">
                <a:latin typeface="Aptos"/>
                <a:cs typeface="Arial"/>
              </a:rPr>
              <a:t>Investment Potential</a:t>
            </a:r>
            <a:endParaRPr lang="en-US">
              <a:latin typeface="Aptos"/>
            </a:endParaRPr>
          </a:p>
          <a:p>
            <a:pPr lvl="1"/>
            <a:endParaRPr lang="en-US">
              <a:cs typeface="Arial"/>
            </a:endParaRPr>
          </a:p>
          <a:p>
            <a:r>
              <a:rPr lang="en-US" b="1"/>
              <a:t>Recommendation 2: Technology for </a:t>
            </a:r>
            <a:r>
              <a:rPr lang="en-US" b="1">
                <a:ea typeface="+mn-lt"/>
                <a:cs typeface="+mn-lt"/>
              </a:rPr>
              <a:t>Jack Bauer (Field Agent)</a:t>
            </a:r>
            <a:endParaRPr lang="en-US">
              <a:ea typeface="+mn-lt"/>
              <a:cs typeface="+mn-lt"/>
            </a:endParaRPr>
          </a:p>
          <a:p>
            <a:pPr lvl="1"/>
            <a:r>
              <a:rPr lang="en-US"/>
              <a:t>Camera</a:t>
            </a:r>
          </a:p>
          <a:p>
            <a:pPr lvl="1"/>
            <a:r>
              <a:rPr lang="en-US">
                <a:ea typeface="+mn-lt"/>
                <a:cs typeface="+mn-lt"/>
              </a:rPr>
              <a:t>Router</a:t>
            </a:r>
          </a:p>
          <a:p>
            <a:endParaRPr lang="en-US">
              <a:ea typeface="+mn-lt"/>
              <a:cs typeface="+mn-lt"/>
            </a:endParaRPr>
          </a:p>
        </p:txBody>
      </p:sp>
      <p:sp>
        <p:nvSpPr>
          <p:cNvPr id="4" name="Slide Number Placeholder 3">
            <a:extLst>
              <a:ext uri="{FF2B5EF4-FFF2-40B4-BE49-F238E27FC236}">
                <a16:creationId xmlns:a16="http://schemas.microsoft.com/office/drawing/2014/main" id="{B65DC973-5A71-F4AE-5FBA-0F6AE4393703}"/>
              </a:ext>
            </a:extLst>
          </p:cNvPr>
          <p:cNvSpPr>
            <a:spLocks noGrp="1"/>
          </p:cNvSpPr>
          <p:nvPr>
            <p:ph type="sldNum" sz="quarter" idx="12"/>
          </p:nvPr>
        </p:nvSpPr>
        <p:spPr/>
        <p:txBody>
          <a:bodyPr/>
          <a:lstStyle/>
          <a:p>
            <a:fld id="{48F63A3B-78C7-47BE-AE5E-E10140E04643}" type="slidenum">
              <a:rPr lang="en-US" smtClean="0"/>
              <a:t>2</a:t>
            </a:fld>
            <a:endParaRPr lang="en-US"/>
          </a:p>
        </p:txBody>
      </p:sp>
    </p:spTree>
    <p:extLst>
      <p:ext uri="{BB962C8B-B14F-4D97-AF65-F5344CB8AC3E}">
        <p14:creationId xmlns:p14="http://schemas.microsoft.com/office/powerpoint/2010/main" val="3973538459"/>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 b="1">
                <a:ea typeface="+mj-lt"/>
                <a:cs typeface="+mj-lt"/>
              </a:rPr>
              <a:t>SENTIMENT SETTING</a:t>
            </a:r>
            <a:endParaRPr lang="en-US">
              <a:ea typeface="+mj-lt"/>
              <a:cs typeface="+mj-lt"/>
            </a:endParaRPr>
          </a:p>
        </p:txBody>
      </p:sp>
      <p:pic>
        <p:nvPicPr>
          <p:cNvPr id="6" name="Content Placeholder 5" descr="A screenshot of a computer&#10;&#10;Description automatically generated">
            <a:extLst>
              <a:ext uri="{FF2B5EF4-FFF2-40B4-BE49-F238E27FC236}">
                <a16:creationId xmlns:a16="http://schemas.microsoft.com/office/drawing/2014/main" id="{4C8EADF6-BA54-5B1D-5849-C896E282B7D6}"/>
              </a:ext>
            </a:extLst>
          </p:cNvPr>
          <p:cNvPicPr>
            <a:picLocks noGrp="1" noChangeAspect="1"/>
          </p:cNvPicPr>
          <p:nvPr>
            <p:ph idx="1"/>
          </p:nvPr>
        </p:nvPicPr>
        <p:blipFill>
          <a:blip r:embed="rId3"/>
          <a:stretch>
            <a:fillRect/>
          </a:stretch>
        </p:blipFill>
        <p:spPr>
          <a:xfrm>
            <a:off x="6294437" y="1975644"/>
            <a:ext cx="3070225" cy="4152900"/>
          </a:xfrm>
        </p:spPr>
      </p:pic>
      <p:sp>
        <p:nvSpPr>
          <p:cNvPr id="5" name="TextBox 4">
            <a:extLst>
              <a:ext uri="{FF2B5EF4-FFF2-40B4-BE49-F238E27FC236}">
                <a16:creationId xmlns:a16="http://schemas.microsoft.com/office/drawing/2014/main" id="{35C01781-BF63-B78C-5C38-136166850F01}"/>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Camera Recommendation</a:t>
            </a:r>
          </a:p>
        </p:txBody>
      </p:sp>
      <p:pic>
        <p:nvPicPr>
          <p:cNvPr id="7" name="Picture 6" descr="A screenshot of a computer&#10;&#10;Description automatically generated">
            <a:extLst>
              <a:ext uri="{FF2B5EF4-FFF2-40B4-BE49-F238E27FC236}">
                <a16:creationId xmlns:a16="http://schemas.microsoft.com/office/drawing/2014/main" id="{81592DCF-B6B2-3F2F-6ADD-92A458C9AAE0}"/>
              </a:ext>
            </a:extLst>
          </p:cNvPr>
          <p:cNvPicPr>
            <a:picLocks noChangeAspect="1"/>
          </p:cNvPicPr>
          <p:nvPr/>
        </p:nvPicPr>
        <p:blipFill rotWithShape="1">
          <a:blip r:embed="rId4"/>
          <a:srcRect t="-198" b="18690"/>
          <a:stretch/>
        </p:blipFill>
        <p:spPr>
          <a:xfrm>
            <a:off x="320357" y="2155581"/>
            <a:ext cx="5788847" cy="379214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3CAABD5-19F7-EFD8-AB6B-B85A460B7071}"/>
              </a:ext>
            </a:extLst>
          </p:cNvPr>
          <p:cNvPicPr>
            <a:picLocks noChangeAspect="1"/>
          </p:cNvPicPr>
          <p:nvPr/>
        </p:nvPicPr>
        <p:blipFill>
          <a:blip r:embed="rId5"/>
          <a:stretch>
            <a:fillRect/>
          </a:stretch>
        </p:blipFill>
        <p:spPr>
          <a:xfrm>
            <a:off x="9479865" y="1607657"/>
            <a:ext cx="2321485" cy="4358148"/>
          </a:xfrm>
          <a:prstGeom prst="rect">
            <a:avLst/>
          </a:prstGeom>
        </p:spPr>
      </p:pic>
      <p:sp>
        <p:nvSpPr>
          <p:cNvPr id="4" name="Slide Number Placeholder 3">
            <a:extLst>
              <a:ext uri="{FF2B5EF4-FFF2-40B4-BE49-F238E27FC236}">
                <a16:creationId xmlns:a16="http://schemas.microsoft.com/office/drawing/2014/main" id="{8AE224BB-6D29-A889-9E97-6B12F71F3D71}"/>
              </a:ext>
            </a:extLst>
          </p:cNvPr>
          <p:cNvSpPr>
            <a:spLocks noGrp="1"/>
          </p:cNvSpPr>
          <p:nvPr>
            <p:ph type="sldNum" sz="quarter" idx="12"/>
          </p:nvPr>
        </p:nvSpPr>
        <p:spPr/>
        <p:txBody>
          <a:bodyPr/>
          <a:lstStyle/>
          <a:p>
            <a:fld id="{48F63A3B-78C7-47BE-AE5E-E10140E04643}" type="slidenum">
              <a:rPr lang="en-US" smtClean="0"/>
              <a:t>20</a:t>
            </a:fld>
            <a:endParaRPr lang="en-US"/>
          </a:p>
        </p:txBody>
      </p:sp>
    </p:spTree>
    <p:extLst>
      <p:ext uri="{BB962C8B-B14F-4D97-AF65-F5344CB8AC3E}">
        <p14:creationId xmlns:p14="http://schemas.microsoft.com/office/powerpoint/2010/main" val="84184571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ea typeface="+mj-lt"/>
                <a:cs typeface="+mj-lt"/>
              </a:rPr>
              <a:t>INTERPRETATION FOR CAMERA</a:t>
            </a:r>
            <a:endParaRPr lang="en">
              <a:ea typeface="+mj-lt"/>
              <a:cs typeface="+mj-lt"/>
            </a:endParaRPr>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Autofit/>
          </a:bodyPr>
          <a:lstStyle/>
          <a:p>
            <a:pPr>
              <a:lnSpc>
                <a:spcPct val="100000"/>
              </a:lnSpc>
              <a:spcBef>
                <a:spcPts val="0"/>
              </a:spcBef>
            </a:pPr>
            <a:r>
              <a:rPr lang="en-US" b="1">
                <a:ea typeface="+mn-lt"/>
                <a:cs typeface="+mn-lt"/>
              </a:rPr>
              <a:t>Canon PowerShot G9X</a:t>
            </a:r>
            <a:r>
              <a:rPr lang="en-US">
                <a:ea typeface="+mn-lt"/>
                <a:cs typeface="+mn-lt"/>
              </a:rPr>
              <a:t>: Image quality, Quality Compactness, Ease of use, Low light capability</a:t>
            </a:r>
          </a:p>
          <a:p>
            <a:pPr>
              <a:lnSpc>
                <a:spcPct val="100000"/>
              </a:lnSpc>
              <a:spcBef>
                <a:spcPts val="0"/>
              </a:spcBef>
            </a:pPr>
            <a:r>
              <a:rPr lang="en-US" b="1">
                <a:ea typeface="+mn-lt"/>
                <a:cs typeface="+mn-lt"/>
              </a:rPr>
              <a:t>Nikon 1 J5</a:t>
            </a:r>
            <a:r>
              <a:rPr lang="en-US">
                <a:ea typeface="+mn-lt"/>
                <a:cs typeface="+mn-lt"/>
              </a:rPr>
              <a:t>: Picture quality, </a:t>
            </a:r>
            <a:r>
              <a:rPr lang="en-US" err="1">
                <a:ea typeface="+mn-lt"/>
                <a:cs typeface="+mn-lt"/>
              </a:rPr>
              <a:t>SizeEase</a:t>
            </a:r>
            <a:r>
              <a:rPr lang="en-US">
                <a:ea typeface="+mn-lt"/>
                <a:cs typeface="+mn-lt"/>
              </a:rPr>
              <a:t> of use,  Speed Appearance Lens Portability</a:t>
            </a:r>
          </a:p>
          <a:p>
            <a:pPr>
              <a:lnSpc>
                <a:spcPct val="100000"/>
              </a:lnSpc>
              <a:spcBef>
                <a:spcPts val="0"/>
              </a:spcBef>
            </a:pPr>
            <a:r>
              <a:rPr lang="en-US" b="1">
                <a:ea typeface="+mn-lt"/>
                <a:cs typeface="+mn-lt"/>
              </a:rPr>
              <a:t>Nikon </a:t>
            </a:r>
            <a:r>
              <a:rPr lang="en-US" b="1" err="1">
                <a:ea typeface="+mn-lt"/>
                <a:cs typeface="+mn-lt"/>
              </a:rPr>
              <a:t>CoolPix</a:t>
            </a:r>
            <a:r>
              <a:rPr lang="en-US" b="1">
                <a:ea typeface="+mn-lt"/>
                <a:cs typeface="+mn-lt"/>
              </a:rPr>
              <a:t> B70</a:t>
            </a:r>
            <a:r>
              <a:rPr lang="en-US">
                <a:ea typeface="+mn-lt"/>
                <a:cs typeface="+mn-lt"/>
              </a:rPr>
              <a:t>:  Quality Picture, </a:t>
            </a:r>
            <a:r>
              <a:rPr lang="en-US" err="1">
                <a:ea typeface="+mn-lt"/>
                <a:cs typeface="+mn-lt"/>
              </a:rPr>
              <a:t>ZoomEase</a:t>
            </a:r>
            <a:r>
              <a:rPr lang="en-US">
                <a:ea typeface="+mn-lt"/>
                <a:cs typeface="+mn-lt"/>
              </a:rPr>
              <a:t> of use, Weight, Autofocus, Battery life</a:t>
            </a:r>
          </a:p>
        </p:txBody>
      </p:sp>
      <p:sp>
        <p:nvSpPr>
          <p:cNvPr id="5" name="TextBox 4">
            <a:extLst>
              <a:ext uri="{FF2B5EF4-FFF2-40B4-BE49-F238E27FC236}">
                <a16:creationId xmlns:a16="http://schemas.microsoft.com/office/drawing/2014/main" id="{35C01781-BF63-B78C-5C38-136166850F01}"/>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Camera Recommendation</a:t>
            </a:r>
          </a:p>
        </p:txBody>
      </p:sp>
      <p:pic>
        <p:nvPicPr>
          <p:cNvPr id="6" name="Picture 5" descr="A screenshot of a review&#10;&#10;Description automatically generated">
            <a:extLst>
              <a:ext uri="{FF2B5EF4-FFF2-40B4-BE49-F238E27FC236}">
                <a16:creationId xmlns:a16="http://schemas.microsoft.com/office/drawing/2014/main" id="{9AA24CEE-8112-9B4F-6DB8-AA95BB55797F}"/>
              </a:ext>
            </a:extLst>
          </p:cNvPr>
          <p:cNvPicPr>
            <a:picLocks noChangeAspect="1"/>
          </p:cNvPicPr>
          <p:nvPr/>
        </p:nvPicPr>
        <p:blipFill>
          <a:blip r:embed="rId3"/>
          <a:stretch>
            <a:fillRect/>
          </a:stretch>
        </p:blipFill>
        <p:spPr>
          <a:xfrm>
            <a:off x="841600" y="4526040"/>
            <a:ext cx="6096000" cy="2132273"/>
          </a:xfrm>
          <a:prstGeom prst="rect">
            <a:avLst/>
          </a:prstGeom>
        </p:spPr>
      </p:pic>
      <p:pic>
        <p:nvPicPr>
          <p:cNvPr id="4" name="Picture 3" descr="Canon PowerShot G9 X Digital Camera with 3X Optical Zoom, Built-in Wi-Fi  and 3 inch LCD (Black)">
            <a:extLst>
              <a:ext uri="{FF2B5EF4-FFF2-40B4-BE49-F238E27FC236}">
                <a16:creationId xmlns:a16="http://schemas.microsoft.com/office/drawing/2014/main" id="{9554BEF0-2D7F-F61C-543D-0D916C7EF273}"/>
              </a:ext>
            </a:extLst>
          </p:cNvPr>
          <p:cNvPicPr>
            <a:picLocks noChangeAspect="1"/>
          </p:cNvPicPr>
          <p:nvPr/>
        </p:nvPicPr>
        <p:blipFill>
          <a:blip r:embed="rId4"/>
          <a:stretch>
            <a:fillRect/>
          </a:stretch>
        </p:blipFill>
        <p:spPr>
          <a:xfrm>
            <a:off x="8401878" y="4529708"/>
            <a:ext cx="2950264" cy="2138669"/>
          </a:xfrm>
          <a:prstGeom prst="rect">
            <a:avLst/>
          </a:prstGeom>
        </p:spPr>
      </p:pic>
      <p:sp>
        <p:nvSpPr>
          <p:cNvPr id="7" name="Slide Number Placeholder 6">
            <a:extLst>
              <a:ext uri="{FF2B5EF4-FFF2-40B4-BE49-F238E27FC236}">
                <a16:creationId xmlns:a16="http://schemas.microsoft.com/office/drawing/2014/main" id="{0472F23A-623E-6DCE-8D1E-7AD729B612BD}"/>
              </a:ext>
            </a:extLst>
          </p:cNvPr>
          <p:cNvSpPr>
            <a:spLocks noGrp="1"/>
          </p:cNvSpPr>
          <p:nvPr>
            <p:ph type="sldNum" sz="quarter" idx="12"/>
          </p:nvPr>
        </p:nvSpPr>
        <p:spPr/>
        <p:txBody>
          <a:bodyPr/>
          <a:lstStyle/>
          <a:p>
            <a:fld id="{48F63A3B-78C7-47BE-AE5E-E10140E04643}" type="slidenum">
              <a:rPr lang="en-US" smtClean="0"/>
              <a:t>21</a:t>
            </a:fld>
            <a:endParaRPr lang="en-US"/>
          </a:p>
        </p:txBody>
      </p:sp>
    </p:spTree>
    <p:extLst>
      <p:ext uri="{BB962C8B-B14F-4D97-AF65-F5344CB8AC3E}">
        <p14:creationId xmlns:p14="http://schemas.microsoft.com/office/powerpoint/2010/main" val="401599150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ea typeface="+mj-lt"/>
                <a:cs typeface="+mj-lt"/>
              </a:rPr>
              <a:t>RESULTS FOR ROUTERS</a:t>
            </a:r>
            <a:endParaRPr lang="en-US"/>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sz="half" idx="1"/>
          </p:nvPr>
        </p:nvSpPr>
        <p:spPr/>
        <p:txBody>
          <a:bodyPr vert="horz" lIns="91440" tIns="45720" rIns="91440" bIns="45720" rtlCol="0" anchor="t">
            <a:noAutofit/>
          </a:bodyPr>
          <a:lstStyle/>
          <a:p>
            <a:pPr>
              <a:lnSpc>
                <a:spcPct val="100000"/>
              </a:lnSpc>
              <a:spcBef>
                <a:spcPts val="0"/>
              </a:spcBef>
            </a:pPr>
            <a:r>
              <a:rPr lang="en-US">
                <a:ea typeface="+mn-lt"/>
                <a:cs typeface="+mn-lt"/>
              </a:rPr>
              <a:t>Both are positive, requiring more ratings</a:t>
            </a:r>
            <a:br>
              <a:rPr lang="en-US">
                <a:ea typeface="+mn-lt"/>
                <a:cs typeface="+mn-lt"/>
              </a:rPr>
            </a:br>
            <a:endParaRPr lang="en-US">
              <a:ea typeface="+mn-lt"/>
              <a:cs typeface="+mn-lt"/>
            </a:endParaRPr>
          </a:p>
          <a:p>
            <a:pPr>
              <a:lnSpc>
                <a:spcPct val="100000"/>
              </a:lnSpc>
              <a:spcBef>
                <a:spcPts val="0"/>
              </a:spcBef>
            </a:pPr>
            <a:r>
              <a:rPr lang="en-US">
                <a:ea typeface="+mn-lt"/>
                <a:cs typeface="+mn-lt"/>
              </a:rPr>
              <a:t>Linksys Router MR8300 $108</a:t>
            </a:r>
          </a:p>
          <a:p>
            <a:pPr>
              <a:lnSpc>
                <a:spcPct val="100000"/>
              </a:lnSpc>
              <a:spcBef>
                <a:spcPts val="0"/>
              </a:spcBef>
            </a:pPr>
            <a:r>
              <a:rPr lang="en-US">
                <a:ea typeface="+mn-lt"/>
                <a:cs typeface="+mn-lt"/>
              </a:rPr>
              <a:t>TP-Link Router AX1800 $69.70</a:t>
            </a:r>
          </a:p>
          <a:p>
            <a:pPr>
              <a:lnSpc>
                <a:spcPct val="100000"/>
              </a:lnSpc>
              <a:spcBef>
                <a:spcPts val="0"/>
              </a:spcBef>
            </a:pPr>
            <a:endParaRPr lang="en-US">
              <a:ea typeface="+mn-lt"/>
              <a:cs typeface="+mn-lt"/>
            </a:endParaRPr>
          </a:p>
        </p:txBody>
      </p:sp>
      <p:sp>
        <p:nvSpPr>
          <p:cNvPr id="6" name="Content Placeholder 5">
            <a:extLst>
              <a:ext uri="{FF2B5EF4-FFF2-40B4-BE49-F238E27FC236}">
                <a16:creationId xmlns:a16="http://schemas.microsoft.com/office/drawing/2014/main" id="{D2B75DD1-96A0-42B5-8E7B-47BA15F85D2A}"/>
              </a:ext>
            </a:extLst>
          </p:cNvPr>
          <p:cNvSpPr>
            <a:spLocks noGrp="1"/>
          </p:cNvSpPr>
          <p:nvPr>
            <p:ph sz="half" idx="2"/>
          </p:nvPr>
        </p:nvSpPr>
        <p:spPr/>
        <p:txBody>
          <a:bodyPr/>
          <a:lstStyle/>
          <a:p>
            <a:endParaRPr lang="en-US"/>
          </a:p>
        </p:txBody>
      </p:sp>
      <p:sp>
        <p:nvSpPr>
          <p:cNvPr id="7" name="TextBox 6">
            <a:extLst>
              <a:ext uri="{FF2B5EF4-FFF2-40B4-BE49-F238E27FC236}">
                <a16:creationId xmlns:a16="http://schemas.microsoft.com/office/drawing/2014/main" id="{490D4F3C-6CBC-A3DE-FF43-D28EDA5ECC8B}"/>
              </a:ext>
            </a:extLst>
          </p:cNvPr>
          <p:cNvSpPr txBox="1"/>
          <p:nvPr/>
        </p:nvSpPr>
        <p:spPr>
          <a:xfrm>
            <a:off x="-10077"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Router </a:t>
            </a:r>
            <a:r>
              <a:rPr lang="en-US" sz="1600">
                <a:ea typeface="+mn-lt"/>
                <a:cs typeface="+mn-lt"/>
              </a:rPr>
              <a:t>Recommendation</a:t>
            </a:r>
          </a:p>
        </p:txBody>
      </p:sp>
      <p:pic>
        <p:nvPicPr>
          <p:cNvPr id="9" name="Picture 8" descr="A screenshot of a graph&#10;&#10;Description automatically generated">
            <a:extLst>
              <a:ext uri="{FF2B5EF4-FFF2-40B4-BE49-F238E27FC236}">
                <a16:creationId xmlns:a16="http://schemas.microsoft.com/office/drawing/2014/main" id="{05E4F78D-6D59-DD4E-C310-B199D6DCE08A}"/>
              </a:ext>
            </a:extLst>
          </p:cNvPr>
          <p:cNvPicPr>
            <a:picLocks noChangeAspect="1"/>
          </p:cNvPicPr>
          <p:nvPr/>
        </p:nvPicPr>
        <p:blipFill>
          <a:blip r:embed="rId3"/>
          <a:stretch>
            <a:fillRect/>
          </a:stretch>
        </p:blipFill>
        <p:spPr>
          <a:xfrm>
            <a:off x="6173102" y="1827397"/>
            <a:ext cx="6097721" cy="775949"/>
          </a:xfrm>
          <a:prstGeom prst="rect">
            <a:avLst/>
          </a:prstGeom>
        </p:spPr>
      </p:pic>
      <p:pic>
        <p:nvPicPr>
          <p:cNvPr id="11" name="Picture 10" descr="A black wireless router with multiple antennas&#10;&#10;Description automatically generated">
            <a:extLst>
              <a:ext uri="{FF2B5EF4-FFF2-40B4-BE49-F238E27FC236}">
                <a16:creationId xmlns:a16="http://schemas.microsoft.com/office/drawing/2014/main" id="{8495100B-8D3E-249A-C23D-BFC3E7D96771}"/>
              </a:ext>
            </a:extLst>
          </p:cNvPr>
          <p:cNvPicPr>
            <a:picLocks noChangeAspect="1"/>
          </p:cNvPicPr>
          <p:nvPr/>
        </p:nvPicPr>
        <p:blipFill>
          <a:blip r:embed="rId4"/>
          <a:stretch>
            <a:fillRect/>
          </a:stretch>
        </p:blipFill>
        <p:spPr>
          <a:xfrm>
            <a:off x="6182403" y="2779395"/>
            <a:ext cx="2506980" cy="2038350"/>
          </a:xfrm>
          <a:prstGeom prst="rect">
            <a:avLst/>
          </a:prstGeom>
        </p:spPr>
      </p:pic>
      <p:pic>
        <p:nvPicPr>
          <p:cNvPr id="13" name="Picture 12" descr="A black router with four antennas&#10;&#10;Description automatically generated">
            <a:extLst>
              <a:ext uri="{FF2B5EF4-FFF2-40B4-BE49-F238E27FC236}">
                <a16:creationId xmlns:a16="http://schemas.microsoft.com/office/drawing/2014/main" id="{1F1ABD02-81E7-D30C-E064-705358E202B6}"/>
              </a:ext>
            </a:extLst>
          </p:cNvPr>
          <p:cNvPicPr>
            <a:picLocks noChangeAspect="1"/>
          </p:cNvPicPr>
          <p:nvPr/>
        </p:nvPicPr>
        <p:blipFill rotWithShape="1">
          <a:blip r:embed="rId5"/>
          <a:srcRect l="-123" t="2787" b="-369"/>
          <a:stretch/>
        </p:blipFill>
        <p:spPr>
          <a:xfrm>
            <a:off x="8815201" y="2778420"/>
            <a:ext cx="2714610" cy="2041505"/>
          </a:xfrm>
          <a:prstGeom prst="rect">
            <a:avLst/>
          </a:prstGeom>
        </p:spPr>
      </p:pic>
      <p:sp>
        <p:nvSpPr>
          <p:cNvPr id="4" name="Slide Number Placeholder 3">
            <a:extLst>
              <a:ext uri="{FF2B5EF4-FFF2-40B4-BE49-F238E27FC236}">
                <a16:creationId xmlns:a16="http://schemas.microsoft.com/office/drawing/2014/main" id="{A3E0E8F9-1265-38F2-2F0A-6A035F366418}"/>
              </a:ext>
            </a:extLst>
          </p:cNvPr>
          <p:cNvSpPr>
            <a:spLocks noGrp="1"/>
          </p:cNvSpPr>
          <p:nvPr>
            <p:ph type="sldNum" sz="quarter" idx="12"/>
          </p:nvPr>
        </p:nvSpPr>
        <p:spPr/>
        <p:txBody>
          <a:bodyPr/>
          <a:lstStyle/>
          <a:p>
            <a:fld id="{48F63A3B-78C7-47BE-AE5E-E10140E04643}" type="slidenum">
              <a:rPr lang="en-US" smtClean="0"/>
              <a:t>22</a:t>
            </a:fld>
            <a:endParaRPr lang="en-US"/>
          </a:p>
        </p:txBody>
      </p:sp>
    </p:spTree>
    <p:extLst>
      <p:ext uri="{BB962C8B-B14F-4D97-AF65-F5344CB8AC3E}">
        <p14:creationId xmlns:p14="http://schemas.microsoft.com/office/powerpoint/2010/main" val="2745512472"/>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ea typeface="+mj-lt"/>
                <a:cs typeface="+mj-lt"/>
              </a:rPr>
              <a:t>INTERPRETATION FOR ROUTER</a:t>
            </a:r>
            <a:endParaRPr lang="en-US"/>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sz="half" idx="1"/>
          </p:nvPr>
        </p:nvSpPr>
        <p:spPr/>
        <p:txBody>
          <a:bodyPr vert="horz" lIns="91440" tIns="45720" rIns="91440" bIns="45720" rtlCol="0" anchor="t">
            <a:noAutofit/>
          </a:bodyPr>
          <a:lstStyle/>
          <a:p>
            <a:pPr>
              <a:lnSpc>
                <a:spcPct val="100000"/>
              </a:lnSpc>
              <a:spcBef>
                <a:spcPts val="0"/>
              </a:spcBef>
            </a:pPr>
            <a:r>
              <a:rPr lang="en-US">
                <a:ea typeface="+mn-lt"/>
                <a:cs typeface="+mn-lt"/>
              </a:rPr>
              <a:t>TP-Link Router 74% 5 stars</a:t>
            </a:r>
          </a:p>
          <a:p>
            <a:pPr>
              <a:lnSpc>
                <a:spcPct val="100000"/>
              </a:lnSpc>
              <a:spcBef>
                <a:spcPts val="0"/>
              </a:spcBef>
            </a:pPr>
            <a:r>
              <a:rPr lang="en-US">
                <a:ea typeface="+mn-lt"/>
                <a:cs typeface="+mn-lt"/>
              </a:rPr>
              <a:t>Linksys Router 72% 5 stars</a:t>
            </a:r>
          </a:p>
          <a:p>
            <a:pPr>
              <a:lnSpc>
                <a:spcPct val="100000"/>
              </a:lnSpc>
              <a:spcBef>
                <a:spcPts val="0"/>
              </a:spcBef>
            </a:pPr>
            <a:endParaRPr lang="en-US">
              <a:ea typeface="+mn-lt"/>
              <a:cs typeface="+mn-lt"/>
            </a:endParaRPr>
          </a:p>
          <a:p>
            <a:pPr>
              <a:lnSpc>
                <a:spcPct val="100000"/>
              </a:lnSpc>
              <a:spcBef>
                <a:spcPts val="0"/>
              </a:spcBef>
            </a:pPr>
            <a:r>
              <a:rPr lang="en-US">
                <a:ea typeface="+mn-lt"/>
                <a:cs typeface="+mn-lt"/>
              </a:rPr>
              <a:t>TP-Link Router has lower price</a:t>
            </a:r>
          </a:p>
          <a:p>
            <a:pPr>
              <a:lnSpc>
                <a:spcPct val="100000"/>
              </a:lnSpc>
              <a:spcBef>
                <a:spcPts val="0"/>
              </a:spcBef>
            </a:pPr>
            <a:endParaRPr lang="en-US">
              <a:ea typeface="+mn-lt"/>
              <a:cs typeface="+mn-lt"/>
            </a:endParaRPr>
          </a:p>
          <a:p>
            <a:pPr>
              <a:lnSpc>
                <a:spcPct val="100000"/>
              </a:lnSpc>
              <a:spcBef>
                <a:spcPts val="0"/>
              </a:spcBef>
            </a:pPr>
            <a:r>
              <a:rPr lang="en-US">
                <a:ea typeface="+mn-lt"/>
                <a:cs typeface="+mn-lt"/>
              </a:rPr>
              <a:t>TP-Link Router is recommended</a:t>
            </a:r>
          </a:p>
        </p:txBody>
      </p:sp>
      <p:sp>
        <p:nvSpPr>
          <p:cNvPr id="4" name="Content Placeholder 3">
            <a:extLst>
              <a:ext uri="{FF2B5EF4-FFF2-40B4-BE49-F238E27FC236}">
                <a16:creationId xmlns:a16="http://schemas.microsoft.com/office/drawing/2014/main" id="{6C31275A-7582-78E6-E189-25595D71785A}"/>
              </a:ext>
            </a:extLst>
          </p:cNvPr>
          <p:cNvSpPr>
            <a:spLocks noGrp="1"/>
          </p:cNvSpPr>
          <p:nvPr>
            <p:ph sz="half" idx="2"/>
          </p:nvPr>
        </p:nvSpPr>
        <p:spPr/>
        <p:txBody>
          <a:bodyPr/>
          <a:lstStyle/>
          <a:p>
            <a:endParaRPr lang="en-US"/>
          </a:p>
        </p:txBody>
      </p:sp>
      <p:sp>
        <p:nvSpPr>
          <p:cNvPr id="7" name="TextBox 6">
            <a:extLst>
              <a:ext uri="{FF2B5EF4-FFF2-40B4-BE49-F238E27FC236}">
                <a16:creationId xmlns:a16="http://schemas.microsoft.com/office/drawing/2014/main" id="{490D4F3C-6CBC-A3DE-FF43-D28EDA5ECC8B}"/>
              </a:ext>
            </a:extLst>
          </p:cNvPr>
          <p:cNvSpPr txBox="1"/>
          <p:nvPr/>
        </p:nvSpPr>
        <p:spPr>
          <a:xfrm>
            <a:off x="-10077"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Router </a:t>
            </a:r>
            <a:r>
              <a:rPr lang="en-US" sz="1600">
                <a:ea typeface="+mn-lt"/>
                <a:cs typeface="+mn-lt"/>
              </a:rPr>
              <a:t>Recommendation</a:t>
            </a:r>
          </a:p>
        </p:txBody>
      </p:sp>
      <p:pic>
        <p:nvPicPr>
          <p:cNvPr id="6" name="Picture 5" descr="A screenshot of a website&#10;&#10;Description automatically generated">
            <a:extLst>
              <a:ext uri="{FF2B5EF4-FFF2-40B4-BE49-F238E27FC236}">
                <a16:creationId xmlns:a16="http://schemas.microsoft.com/office/drawing/2014/main" id="{F0C323E2-B033-4CFA-5E10-6992711A3160}"/>
              </a:ext>
            </a:extLst>
          </p:cNvPr>
          <p:cNvPicPr>
            <a:picLocks noChangeAspect="1"/>
          </p:cNvPicPr>
          <p:nvPr/>
        </p:nvPicPr>
        <p:blipFill>
          <a:blip r:embed="rId3"/>
          <a:stretch>
            <a:fillRect/>
          </a:stretch>
        </p:blipFill>
        <p:spPr>
          <a:xfrm>
            <a:off x="6174942" y="1826027"/>
            <a:ext cx="2739309" cy="2831691"/>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ED987A03-35B7-EDE9-8D67-E77D72E18407}"/>
              </a:ext>
            </a:extLst>
          </p:cNvPr>
          <p:cNvPicPr>
            <a:picLocks noChangeAspect="1"/>
          </p:cNvPicPr>
          <p:nvPr/>
        </p:nvPicPr>
        <p:blipFill>
          <a:blip r:embed="rId4"/>
          <a:stretch>
            <a:fillRect/>
          </a:stretch>
        </p:blipFill>
        <p:spPr>
          <a:xfrm>
            <a:off x="9057710" y="1826177"/>
            <a:ext cx="2783621" cy="2830954"/>
          </a:xfrm>
          <a:prstGeom prst="rect">
            <a:avLst/>
          </a:prstGeom>
        </p:spPr>
      </p:pic>
      <p:pic>
        <p:nvPicPr>
          <p:cNvPr id="8" name="Picture 7" descr="A black router with four antennas&#10;&#10;Description automatically generated">
            <a:extLst>
              <a:ext uri="{FF2B5EF4-FFF2-40B4-BE49-F238E27FC236}">
                <a16:creationId xmlns:a16="http://schemas.microsoft.com/office/drawing/2014/main" id="{FA92D614-2DB9-E337-5F83-0983B50D8906}"/>
              </a:ext>
            </a:extLst>
          </p:cNvPr>
          <p:cNvPicPr>
            <a:picLocks noChangeAspect="1"/>
          </p:cNvPicPr>
          <p:nvPr/>
        </p:nvPicPr>
        <p:blipFill rotWithShape="1">
          <a:blip r:embed="rId5"/>
          <a:srcRect l="-123" t="2787" b="-369"/>
          <a:stretch/>
        </p:blipFill>
        <p:spPr>
          <a:xfrm>
            <a:off x="7734910" y="4792620"/>
            <a:ext cx="2714610" cy="2041505"/>
          </a:xfrm>
          <a:prstGeom prst="rect">
            <a:avLst/>
          </a:prstGeom>
        </p:spPr>
      </p:pic>
      <p:sp>
        <p:nvSpPr>
          <p:cNvPr id="5" name="Slide Number Placeholder 4">
            <a:extLst>
              <a:ext uri="{FF2B5EF4-FFF2-40B4-BE49-F238E27FC236}">
                <a16:creationId xmlns:a16="http://schemas.microsoft.com/office/drawing/2014/main" id="{00F5175D-F6F0-BC8A-4B45-4FDCE5DD40E2}"/>
              </a:ext>
            </a:extLst>
          </p:cNvPr>
          <p:cNvSpPr>
            <a:spLocks noGrp="1"/>
          </p:cNvSpPr>
          <p:nvPr>
            <p:ph type="sldNum" sz="quarter" idx="12"/>
          </p:nvPr>
        </p:nvSpPr>
        <p:spPr/>
        <p:txBody>
          <a:bodyPr/>
          <a:lstStyle/>
          <a:p>
            <a:fld id="{48F63A3B-78C7-47BE-AE5E-E10140E04643}" type="slidenum">
              <a:rPr lang="en-US" smtClean="0"/>
              <a:t>23</a:t>
            </a:fld>
            <a:endParaRPr lang="en-US"/>
          </a:p>
        </p:txBody>
      </p:sp>
    </p:spTree>
    <p:extLst>
      <p:ext uri="{BB962C8B-B14F-4D97-AF65-F5344CB8AC3E}">
        <p14:creationId xmlns:p14="http://schemas.microsoft.com/office/powerpoint/2010/main" val="1774259651"/>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t>SOURCES</a:t>
            </a:r>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rmAutofit/>
          </a:bodyPr>
          <a:lstStyle/>
          <a:p>
            <a:pPr>
              <a:buNone/>
            </a:pPr>
            <a:r>
              <a:rPr lang="en-US" sz="1200" b="1">
                <a:ea typeface="+mn-lt"/>
                <a:cs typeface="+mn-lt"/>
              </a:rPr>
              <a:t>Amazon Customer Reviews for Camera &amp; Router</a:t>
            </a:r>
          </a:p>
          <a:p>
            <a:pPr>
              <a:buNone/>
            </a:pPr>
            <a:r>
              <a:rPr lang="en-US" sz="1200" b="1">
                <a:ea typeface="+mn-lt"/>
                <a:cs typeface="+mn-lt"/>
              </a:rPr>
              <a:t>Niche Pittsburgh:</a:t>
            </a:r>
            <a:r>
              <a:rPr lang="en-US" sz="1200">
                <a:ea typeface="+mn-lt"/>
                <a:cs typeface="+mn-lt"/>
              </a:rPr>
              <a:t> </a:t>
            </a:r>
            <a:r>
              <a:rPr lang="en-US" sz="1200">
                <a:ea typeface="+mn-lt"/>
                <a:cs typeface="+mn-lt"/>
                <a:hlinkClick r:id="rId2"/>
              </a:rPr>
              <a:t>https://www.niche.com/places-to-live/pittsburgh-allegheny-pa/</a:t>
            </a:r>
            <a:endParaRPr lang="en-US">
              <a:ea typeface="+mn-lt"/>
              <a:cs typeface="+mn-lt"/>
            </a:endParaRPr>
          </a:p>
          <a:p>
            <a:pPr>
              <a:buNone/>
            </a:pPr>
            <a:r>
              <a:rPr lang="en-US" sz="1200" b="1">
                <a:ea typeface="+mn-lt"/>
                <a:cs typeface="+mn-lt"/>
              </a:rPr>
              <a:t>Pittsburgh Crime rate: </a:t>
            </a:r>
            <a:r>
              <a:rPr lang="en-US" sz="1200" u="sng">
                <a:ea typeface="+mn-lt"/>
                <a:cs typeface="+mn-lt"/>
                <a:hlinkClick r:id="rId3"/>
              </a:rPr>
              <a:t>https://www.neighborhoodscout.com/pa/pittsburgh/crime</a:t>
            </a:r>
            <a:endParaRPr lang="en-US" sz="1200">
              <a:ea typeface="+mn-lt"/>
              <a:cs typeface="+mn-lt"/>
            </a:endParaRPr>
          </a:p>
          <a:p>
            <a:pPr>
              <a:buNone/>
            </a:pPr>
            <a:r>
              <a:rPr lang="en-US" sz="1200" b="1">
                <a:ea typeface="+mn-lt"/>
                <a:cs typeface="+mn-lt"/>
              </a:rPr>
              <a:t>Pittsburgh Photos: </a:t>
            </a:r>
            <a:r>
              <a:rPr lang="en-US" sz="1200">
                <a:ea typeface="+mn-lt"/>
                <a:cs typeface="+mn-lt"/>
                <a:hlinkClick r:id="rId4"/>
              </a:rPr>
              <a:t>https://unsplash.com/s/photos/pittsburgh</a:t>
            </a:r>
            <a:endParaRPr lang="en-US">
              <a:ea typeface="+mn-lt"/>
              <a:cs typeface="+mn-lt"/>
            </a:endParaRPr>
          </a:p>
          <a:p>
            <a:pPr>
              <a:buNone/>
            </a:pPr>
            <a:r>
              <a:rPr lang="en-US" sz="1200" b="1">
                <a:ea typeface="+mn-lt"/>
                <a:cs typeface="+mn-lt"/>
              </a:rPr>
              <a:t>Pittsburgh Zillow: </a:t>
            </a:r>
            <a:r>
              <a:rPr lang="en-US" sz="1200">
                <a:ea typeface="+mn-lt"/>
                <a:cs typeface="+mn-lt"/>
                <a:hlinkClick r:id="rId5"/>
              </a:rPr>
              <a:t>https://www.zillow.com/homes/for_sale/Pittsburgh,-PA_rb/</a:t>
            </a:r>
            <a:endParaRPr lang="en-US">
              <a:ea typeface="+mn-lt"/>
              <a:cs typeface="+mn-lt"/>
            </a:endParaRPr>
          </a:p>
          <a:p>
            <a:pPr>
              <a:buNone/>
            </a:pPr>
            <a:r>
              <a:rPr lang="en-US" sz="1200" b="1">
                <a:ea typeface="+mn-lt"/>
                <a:cs typeface="+mn-lt"/>
              </a:rPr>
              <a:t>Ranking Pittsburgh Neighborhood: </a:t>
            </a:r>
            <a:r>
              <a:rPr lang="en-US" sz="1200" u="sng">
                <a:ea typeface="+mn-lt"/>
                <a:cs typeface="+mn-lt"/>
                <a:hlinkClick r:id="rId6"/>
              </a:rPr>
              <a:t>https://www.niche.com/places-to-live/search/best-neighborhoods/t/pittsburgh-allegheny-pa/</a:t>
            </a:r>
            <a:endParaRPr lang="en-US" sz="1200">
              <a:ea typeface="+mn-lt"/>
              <a:cs typeface="+mn-lt"/>
            </a:endParaRPr>
          </a:p>
          <a:p>
            <a:pPr>
              <a:buNone/>
            </a:pPr>
            <a:r>
              <a:rPr lang="en-US" sz="1200" b="1">
                <a:ea typeface="+mn-lt"/>
                <a:cs typeface="+mn-lt"/>
              </a:rPr>
              <a:t>Traffic count data: </a:t>
            </a:r>
            <a:r>
              <a:rPr lang="en-US" sz="1200" u="sng">
                <a:ea typeface="+mn-lt"/>
                <a:cs typeface="+mn-lt"/>
                <a:hlinkClick r:id="rId7"/>
              </a:rPr>
              <a:t>https://data.wprdc.org/dataset/traffic-count-data-city-of-pittsburgh</a:t>
            </a:r>
            <a:endParaRPr lang="en-US" sz="1200">
              <a:ea typeface="+mn-lt"/>
              <a:cs typeface="+mn-lt"/>
            </a:endParaRPr>
          </a:p>
        </p:txBody>
      </p:sp>
      <p:sp>
        <p:nvSpPr>
          <p:cNvPr id="4" name="Slide Number Placeholder 3">
            <a:extLst>
              <a:ext uri="{FF2B5EF4-FFF2-40B4-BE49-F238E27FC236}">
                <a16:creationId xmlns:a16="http://schemas.microsoft.com/office/drawing/2014/main" id="{DED32F6D-8CDE-07BE-7F8E-F40BF454594D}"/>
              </a:ext>
            </a:extLst>
          </p:cNvPr>
          <p:cNvSpPr>
            <a:spLocks noGrp="1"/>
          </p:cNvSpPr>
          <p:nvPr>
            <p:ph type="sldNum" sz="quarter" idx="12"/>
          </p:nvPr>
        </p:nvSpPr>
        <p:spPr/>
        <p:txBody>
          <a:bodyPr/>
          <a:lstStyle/>
          <a:p>
            <a:fld id="{48F63A3B-78C7-47BE-AE5E-E10140E04643}" type="slidenum">
              <a:rPr lang="en-US" smtClean="0"/>
              <a:t>24</a:t>
            </a:fld>
            <a:endParaRPr lang="en-US"/>
          </a:p>
        </p:txBody>
      </p:sp>
    </p:spTree>
    <p:extLst>
      <p:ext uri="{BB962C8B-B14F-4D97-AF65-F5344CB8AC3E}">
        <p14:creationId xmlns:p14="http://schemas.microsoft.com/office/powerpoint/2010/main" val="1650654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t>OVERALL SUMMARY</a:t>
            </a:r>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rmAutofit/>
          </a:bodyPr>
          <a:lstStyle/>
          <a:p>
            <a:r>
              <a:rPr lang="en-US" b="1">
                <a:latin typeface="Aptos"/>
                <a:cs typeface="Arial"/>
              </a:rPr>
              <a:t>Proposal 1: Neighborhood &amp; House</a:t>
            </a:r>
            <a:endParaRPr lang="en-US">
              <a:latin typeface="Aptos"/>
              <a:cs typeface="Arial"/>
            </a:endParaRPr>
          </a:p>
          <a:p>
            <a:pPr lvl="1"/>
            <a:r>
              <a:rPr lang="en-US">
                <a:ea typeface="+mn-lt"/>
                <a:cs typeface="+mn-lt"/>
              </a:rPr>
              <a:t>Squirrel Hill (South)</a:t>
            </a:r>
          </a:p>
          <a:p>
            <a:pPr lvl="1"/>
            <a:r>
              <a:rPr lang="en-US">
                <a:ea typeface="+mn-lt"/>
                <a:cs typeface="+mn-lt"/>
              </a:rPr>
              <a:t>5826 Hobart St, Pittsburgh, PA 15217</a:t>
            </a:r>
          </a:p>
          <a:p>
            <a:pPr lvl="1"/>
            <a:endParaRPr lang="en-US" sz="2800">
              <a:latin typeface="Aptos"/>
              <a:cs typeface="Arial"/>
            </a:endParaRPr>
          </a:p>
          <a:p>
            <a:r>
              <a:rPr lang="en-US" b="1">
                <a:latin typeface="Aptos"/>
                <a:cs typeface="Arial"/>
              </a:rPr>
              <a:t>Proposal 2: Technology</a:t>
            </a:r>
            <a:endParaRPr lang="en-US">
              <a:latin typeface="Aptos"/>
              <a:cs typeface="Arial"/>
            </a:endParaRPr>
          </a:p>
          <a:p>
            <a:pPr lvl="1"/>
            <a:r>
              <a:rPr lang="en-US">
                <a:ea typeface="+mn-lt"/>
                <a:cs typeface="+mn-lt"/>
              </a:rPr>
              <a:t>Canon PowerShot G9X</a:t>
            </a:r>
          </a:p>
          <a:p>
            <a:pPr lvl="1"/>
            <a:r>
              <a:rPr lang="en-US">
                <a:ea typeface="+mn-lt"/>
                <a:cs typeface="+mn-lt"/>
              </a:rPr>
              <a:t>TP-Link Router</a:t>
            </a:r>
          </a:p>
          <a:p>
            <a:endParaRPr lang="en-US">
              <a:latin typeface="Aptos"/>
              <a:cs typeface="Arial"/>
            </a:endParaRPr>
          </a:p>
          <a:p>
            <a:endParaRPr lang="en-US"/>
          </a:p>
        </p:txBody>
      </p:sp>
      <p:sp>
        <p:nvSpPr>
          <p:cNvPr id="4" name="Slide Number Placeholder 3">
            <a:extLst>
              <a:ext uri="{FF2B5EF4-FFF2-40B4-BE49-F238E27FC236}">
                <a16:creationId xmlns:a16="http://schemas.microsoft.com/office/drawing/2014/main" id="{33B23E29-785E-B21A-74F8-07585574627F}"/>
              </a:ext>
            </a:extLst>
          </p:cNvPr>
          <p:cNvSpPr>
            <a:spLocks noGrp="1"/>
          </p:cNvSpPr>
          <p:nvPr>
            <p:ph type="sldNum" sz="quarter" idx="12"/>
          </p:nvPr>
        </p:nvSpPr>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2938522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pic>
        <p:nvPicPr>
          <p:cNvPr id="4" name="Picture 3" descr="a street with cars and buildings along it">
            <a:extLst>
              <a:ext uri="{FF2B5EF4-FFF2-40B4-BE49-F238E27FC236}">
                <a16:creationId xmlns:a16="http://schemas.microsoft.com/office/drawing/2014/main" id="{DF43498A-92D0-7047-0734-34FACCA09066}"/>
              </a:ext>
            </a:extLst>
          </p:cNvPr>
          <p:cNvPicPr>
            <a:picLocks noChangeAspect="1"/>
          </p:cNvPicPr>
          <p:nvPr/>
        </p:nvPicPr>
        <p:blipFill>
          <a:blip r:embed="rId3">
            <a:alphaModFix amt="25000"/>
          </a:blip>
          <a:stretch>
            <a:fillRect/>
          </a:stretch>
        </p:blipFill>
        <p:spPr>
          <a:xfrm>
            <a:off x="-212034" y="-299837"/>
            <a:ext cx="12616067" cy="7457673"/>
          </a:xfrm>
          <a:prstGeom prst="rect">
            <a:avLst/>
          </a:prstGeom>
        </p:spPr>
      </p:pic>
      <p:sp>
        <p:nvSpPr>
          <p:cNvPr id="2" name="Title 1">
            <a:extLst>
              <a:ext uri="{FF2B5EF4-FFF2-40B4-BE49-F238E27FC236}">
                <a16:creationId xmlns:a16="http://schemas.microsoft.com/office/drawing/2014/main" id="{C970275C-4630-6F80-11C6-74F19E1D9E93}"/>
              </a:ext>
            </a:extLst>
          </p:cNvPr>
          <p:cNvSpPr>
            <a:spLocks noGrp="1"/>
          </p:cNvSpPr>
          <p:nvPr>
            <p:ph type="title"/>
          </p:nvPr>
        </p:nvSpPr>
        <p:spPr/>
        <p:txBody>
          <a:bodyPr>
            <a:normAutofit/>
          </a:bodyPr>
          <a:lstStyle/>
          <a:p>
            <a:r>
              <a:rPr lang="en-US" b="1">
                <a:solidFill>
                  <a:srgbClr val="FFFFFF"/>
                </a:solidFill>
              </a:rPr>
              <a:t>NEIGHBOROOD &amp; HOUSE RECOMMENDATION</a:t>
            </a:r>
          </a:p>
        </p:txBody>
      </p:sp>
      <p:sp>
        <p:nvSpPr>
          <p:cNvPr id="3" name="Text Placeholder 2">
            <a:extLst>
              <a:ext uri="{FF2B5EF4-FFF2-40B4-BE49-F238E27FC236}">
                <a16:creationId xmlns:a16="http://schemas.microsoft.com/office/drawing/2014/main" id="{681BA447-8C0F-2667-651B-66730C4C7BA1}"/>
              </a:ext>
            </a:extLst>
          </p:cNvPr>
          <p:cNvSpPr>
            <a:spLocks noGrp="1"/>
          </p:cNvSpPr>
          <p:nvPr>
            <p:ph type="body" idx="1"/>
          </p:nvPr>
        </p:nvSpPr>
        <p:spPr/>
        <p:txBody>
          <a:bodyPr vert="horz" lIns="91440" tIns="45720" rIns="91440" bIns="45720" rtlCol="0" anchor="t">
            <a:normAutofit/>
          </a:bodyPr>
          <a:lstStyle/>
          <a:p>
            <a:r>
              <a:rPr lang="en-US" sz="3200">
                <a:solidFill>
                  <a:srgbClr val="FFFFFF"/>
                </a:solidFill>
              </a:rPr>
              <a:t>Price, Investment Potential, </a:t>
            </a:r>
            <a:br>
              <a:rPr lang="en-US" sz="3200">
                <a:ea typeface="+mn-lt"/>
                <a:cs typeface="+mn-lt"/>
              </a:rPr>
            </a:br>
            <a:r>
              <a:rPr lang="en-US" sz="3200">
                <a:solidFill>
                  <a:srgbClr val="FFFFFF"/>
                </a:solidFill>
                <a:ea typeface="+mn-lt"/>
                <a:cs typeface="+mn-lt"/>
              </a:rPr>
              <a:t>Amenities</a:t>
            </a:r>
            <a:r>
              <a:rPr lang="en-US" sz="3200">
                <a:solidFill>
                  <a:srgbClr val="FFFFFF"/>
                </a:solidFill>
              </a:rPr>
              <a:t> (</a:t>
            </a:r>
            <a:r>
              <a:rPr lang="en-US" sz="3200">
                <a:solidFill>
                  <a:srgbClr val="FFFFFF"/>
                </a:solidFill>
                <a:ea typeface="+mn-lt"/>
                <a:cs typeface="+mn-lt"/>
              </a:rPr>
              <a:t>hospital</a:t>
            </a:r>
            <a:r>
              <a:rPr lang="en-US" sz="3200">
                <a:solidFill>
                  <a:srgbClr val="FFFFFF"/>
                </a:solidFill>
              </a:rPr>
              <a:t>, school, supermarket), Traffic</a:t>
            </a:r>
          </a:p>
        </p:txBody>
      </p:sp>
      <p:sp>
        <p:nvSpPr>
          <p:cNvPr id="5" name="Slide Number Placeholder 4">
            <a:extLst>
              <a:ext uri="{FF2B5EF4-FFF2-40B4-BE49-F238E27FC236}">
                <a16:creationId xmlns:a16="http://schemas.microsoft.com/office/drawing/2014/main" id="{DFE1EB1E-2F42-1E08-408E-99E80BCE9471}"/>
              </a:ext>
            </a:extLst>
          </p:cNvPr>
          <p:cNvSpPr>
            <a:spLocks noGrp="1"/>
          </p:cNvSpPr>
          <p:nvPr>
            <p:ph type="sldNum" sz="quarter" idx="12"/>
          </p:nvPr>
        </p:nvSpPr>
        <p:spPr/>
        <p:txBody>
          <a:bodyPr/>
          <a:lstStyle/>
          <a:p>
            <a:fld id="{48F63A3B-78C7-47BE-AE5E-E10140E04643}" type="slidenum">
              <a:rPr lang="en-US" smtClean="0"/>
              <a:t>4</a:t>
            </a:fld>
            <a:endParaRPr lang="en-US"/>
          </a:p>
        </p:txBody>
      </p:sp>
    </p:spTree>
    <p:extLst>
      <p:ext uri="{BB962C8B-B14F-4D97-AF65-F5344CB8AC3E}">
        <p14:creationId xmlns:p14="http://schemas.microsoft.com/office/powerpoint/2010/main" val="3823217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ea typeface="+mj-lt"/>
                <a:cs typeface="+mj-lt"/>
              </a:rPr>
              <a:t>REQUIREMENTS FOR NEIGHBORHOOD</a:t>
            </a:r>
            <a:endParaRPr lang="en-US">
              <a:ea typeface="+mj-lt"/>
              <a:cs typeface="+mj-lt"/>
            </a:endParaRPr>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Autofit/>
          </a:bodyPr>
          <a:lstStyle/>
          <a:p>
            <a:pPr marL="0" indent="0">
              <a:buNone/>
            </a:pPr>
            <a:r>
              <a:rPr lang="en-US" b="1">
                <a:ea typeface="+mn-lt"/>
                <a:cs typeface="+mn-lt"/>
              </a:rPr>
              <a:t>#1 Requirement:</a:t>
            </a:r>
            <a:r>
              <a:rPr lang="en-US">
                <a:ea typeface="+mn-lt"/>
                <a:cs typeface="+mn-lt"/>
              </a:rPr>
              <a:t> Closest to Top 4 Hospitals</a:t>
            </a:r>
            <a:endParaRPr lang="en-US"/>
          </a:p>
          <a:p>
            <a:pPr marL="0" indent="0">
              <a:buNone/>
            </a:pPr>
            <a:r>
              <a:rPr lang="en-US" b="1">
                <a:ea typeface="+mn-lt"/>
                <a:cs typeface="+mn-lt"/>
              </a:rPr>
              <a:t>#2 Requirement:</a:t>
            </a:r>
            <a:r>
              <a:rPr lang="en-US">
                <a:ea typeface="+mn-lt"/>
                <a:cs typeface="+mn-lt"/>
              </a:rPr>
              <a:t> Number of Top Schools (Grade A)</a:t>
            </a:r>
          </a:p>
          <a:p>
            <a:pPr marL="0" indent="0">
              <a:buNone/>
            </a:pPr>
            <a:r>
              <a:rPr lang="en-US" b="1">
                <a:ea typeface="+mn-lt"/>
                <a:cs typeface="+mn-lt"/>
              </a:rPr>
              <a:t>#3 Requirement:</a:t>
            </a:r>
            <a:r>
              <a:rPr lang="en-US">
                <a:ea typeface="+mn-lt"/>
                <a:cs typeface="+mn-lt"/>
              </a:rPr>
              <a:t> Shortest drive to best Supermarkets</a:t>
            </a:r>
          </a:p>
          <a:p>
            <a:pPr marL="0" indent="0">
              <a:buNone/>
            </a:pPr>
            <a:r>
              <a:rPr lang="en-US" b="1">
                <a:ea typeface="+mn-lt"/>
                <a:cs typeface="+mn-lt"/>
              </a:rPr>
              <a:t>#4 Requirement:</a:t>
            </a:r>
            <a:r>
              <a:rPr lang="en-US">
                <a:ea typeface="+mn-lt"/>
                <a:cs typeface="+mn-lt"/>
              </a:rPr>
              <a:t> Good Traffic</a:t>
            </a:r>
          </a:p>
        </p:txBody>
      </p:sp>
      <p:sp>
        <p:nvSpPr>
          <p:cNvPr id="7" name="TextBox 6">
            <a:extLst>
              <a:ext uri="{FF2B5EF4-FFF2-40B4-BE49-F238E27FC236}">
                <a16:creationId xmlns:a16="http://schemas.microsoft.com/office/drawing/2014/main" id="{95A81849-0318-127E-C4E5-B9FDA808FDF9}"/>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Neighborhood Recommendation</a:t>
            </a:r>
          </a:p>
        </p:txBody>
      </p:sp>
      <p:sp>
        <p:nvSpPr>
          <p:cNvPr id="4" name="Slide Number Placeholder 3">
            <a:extLst>
              <a:ext uri="{FF2B5EF4-FFF2-40B4-BE49-F238E27FC236}">
                <a16:creationId xmlns:a16="http://schemas.microsoft.com/office/drawing/2014/main" id="{CE9C39A3-10D5-5E59-AD9D-2B5612CD6390}"/>
              </a:ext>
            </a:extLst>
          </p:cNvPr>
          <p:cNvSpPr>
            <a:spLocks noGrp="1"/>
          </p:cNvSpPr>
          <p:nvPr>
            <p:ph type="sldNum" sz="quarter" idx="12"/>
          </p:nvPr>
        </p:nvSpPr>
        <p:spPr/>
        <p:txBody>
          <a:bodyPr/>
          <a:lstStyle/>
          <a:p>
            <a:fld id="{48F63A3B-78C7-47BE-AE5E-E10140E04643}" type="slidenum">
              <a:rPr lang="en-US" smtClean="0"/>
              <a:t>5</a:t>
            </a:fld>
            <a:endParaRPr lang="en-US"/>
          </a:p>
        </p:txBody>
      </p:sp>
    </p:spTree>
    <p:extLst>
      <p:ext uri="{BB962C8B-B14F-4D97-AF65-F5344CB8AC3E}">
        <p14:creationId xmlns:p14="http://schemas.microsoft.com/office/powerpoint/2010/main" val="97552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486EED-041B-4664-0324-C0C51F0CD181}"/>
              </a:ext>
            </a:extLst>
          </p:cNvPr>
          <p:cNvSpPr txBox="1"/>
          <p:nvPr/>
        </p:nvSpPr>
        <p:spPr>
          <a:xfrm>
            <a:off x="-1883" y="6582346"/>
            <a:ext cx="12204157" cy="276999"/>
          </a:xfrm>
          <a:prstGeom prst="rect">
            <a:avLst/>
          </a:prstGeom>
          <a:noFill/>
        </p:spPr>
        <p:txBody>
          <a:bodyPr rot="0" spcFirstLastPara="0" vert="horz" wrap="square" lIns="91440" tIns="45720" rIns="91440" bIns="45720" numCol="1" spcCol="0" rtlCol="0" fromWordArt="0" anchor="b"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ea typeface="+mn-lt"/>
                <a:cs typeface="+mn-lt"/>
              </a:rPr>
              <a:t>Source:  (Western PA Data Center)</a:t>
            </a:r>
            <a:r>
              <a:rPr lang="en-US" sz="1200">
                <a:ea typeface="+mn-lt"/>
                <a:cs typeface="+mn-lt"/>
                <a:hlinkClick r:id="rId4"/>
              </a:rPr>
              <a:t>https://data.wprdc.org/dataset/traffic-count-data-city-of-pittsburgh</a:t>
            </a:r>
            <a:r>
              <a:rPr lang="en-US" sz="1200">
                <a:ea typeface="+mn-lt"/>
                <a:cs typeface="+mn-lt"/>
              </a:rPr>
              <a:t>, (Neighborhood scout)</a:t>
            </a:r>
            <a:r>
              <a:rPr lang="en-US" sz="1200">
                <a:ea typeface="+mn-lt"/>
                <a:cs typeface="+mn-lt"/>
                <a:hlinkClick r:id="rId5"/>
              </a:rPr>
              <a:t>https://www.neighborhoodscout.com/pa/pittsburgh/crime</a:t>
            </a:r>
            <a:endParaRPr lang="en-US" sz="1200">
              <a:ea typeface="+mn-lt"/>
              <a:cs typeface="+mn-lt"/>
            </a:endParaRPr>
          </a:p>
        </p:txBody>
      </p:sp>
      <p:sp>
        <p:nvSpPr>
          <p:cNvPr id="9" name="TextBox 8">
            <a:extLst>
              <a:ext uri="{FF2B5EF4-FFF2-40B4-BE49-F238E27FC236}">
                <a16:creationId xmlns:a16="http://schemas.microsoft.com/office/drawing/2014/main" id="{9D86DE9A-966F-4354-F418-7D732837EEF5}"/>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Neighborhood Recommendation</a:t>
            </a:r>
          </a:p>
        </p:txBody>
      </p:sp>
      <p:sp>
        <p:nvSpPr>
          <p:cNvPr id="5" name="Title 4">
            <a:extLst>
              <a:ext uri="{FF2B5EF4-FFF2-40B4-BE49-F238E27FC236}">
                <a16:creationId xmlns:a16="http://schemas.microsoft.com/office/drawing/2014/main" id="{05FD479B-0CBC-DD6C-D5DF-92AA9BA9C7F6}"/>
              </a:ext>
            </a:extLst>
          </p:cNvPr>
          <p:cNvSpPr>
            <a:spLocks noGrp="1"/>
          </p:cNvSpPr>
          <p:nvPr>
            <p:ph type="title"/>
          </p:nvPr>
        </p:nvSpPr>
        <p:spPr/>
        <p:txBody>
          <a:bodyPr/>
          <a:lstStyle/>
          <a:p>
            <a:r>
              <a:rPr lang="en-US" b="1">
                <a:ea typeface="+mj-lt"/>
                <a:cs typeface="+mj-lt"/>
              </a:rPr>
              <a:t>METHOD &amp; MODEL FOR NEIGHBORHOOD</a:t>
            </a:r>
            <a:endParaRPr lang="en-US">
              <a:ea typeface="+mj-lt"/>
              <a:cs typeface="+mj-lt"/>
            </a:endParaRPr>
          </a:p>
        </p:txBody>
      </p:sp>
      <p:sp>
        <p:nvSpPr>
          <p:cNvPr id="10" name="Content Placeholder 9">
            <a:extLst>
              <a:ext uri="{FF2B5EF4-FFF2-40B4-BE49-F238E27FC236}">
                <a16:creationId xmlns:a16="http://schemas.microsoft.com/office/drawing/2014/main" id="{74A354F7-6076-DB3D-C5C0-128D5D75499D}"/>
              </a:ext>
            </a:extLst>
          </p:cNvPr>
          <p:cNvSpPr>
            <a:spLocks noGrp="1"/>
          </p:cNvSpPr>
          <p:nvPr>
            <p:ph idx="1"/>
          </p:nvPr>
        </p:nvSpPr>
        <p:spPr/>
        <p:txBody>
          <a:bodyPr vert="horz" lIns="91440" tIns="45720" rIns="91440" bIns="45720" rtlCol="0" anchor="t">
            <a:normAutofit/>
          </a:bodyPr>
          <a:lstStyle/>
          <a:p>
            <a:r>
              <a:rPr lang="en-US">
                <a:latin typeface="Aptos"/>
                <a:cs typeface="Arial"/>
              </a:rPr>
              <a:t>Collect Top 30 neighborhoods in Pittsburgh on niche.com</a:t>
            </a:r>
          </a:p>
          <a:p>
            <a:pPr lvl="1"/>
            <a:r>
              <a:rPr lang="en-US">
                <a:latin typeface="Aptos"/>
                <a:cs typeface="Arial"/>
              </a:rPr>
              <a:t>Grade commute, Good for family, Health &amp; Fitness</a:t>
            </a:r>
            <a:endParaRPr lang="en-US" strike="sngStrike">
              <a:latin typeface="Aptos"/>
              <a:cs typeface="Arial"/>
            </a:endParaRPr>
          </a:p>
          <a:p>
            <a:r>
              <a:rPr lang="en-US">
                <a:latin typeface="Aptos"/>
                <a:cs typeface="Arial"/>
              </a:rPr>
              <a:t>Use </a:t>
            </a:r>
            <a:r>
              <a:rPr lang="en-US">
                <a:ea typeface="+mn-lt"/>
                <a:cs typeface="Arial"/>
              </a:rPr>
              <a:t>the 4</a:t>
            </a:r>
            <a:r>
              <a:rPr lang="en-US">
                <a:latin typeface="Aptos"/>
                <a:cs typeface="Arial"/>
              </a:rPr>
              <a:t> requirements</a:t>
            </a:r>
          </a:p>
        </p:txBody>
      </p:sp>
      <p:pic>
        <p:nvPicPr>
          <p:cNvPr id="12" name="图片 6" descr="A screenshot of a computer&#10;&#10;Description automatically generated">
            <a:extLst>
              <a:ext uri="{FF2B5EF4-FFF2-40B4-BE49-F238E27FC236}">
                <a16:creationId xmlns:a16="http://schemas.microsoft.com/office/drawing/2014/main" id="{6E161561-EAC8-E13C-95F6-5CEF3D275E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568" y="4246517"/>
            <a:ext cx="10513943" cy="1738087"/>
          </a:xfrm>
          <a:prstGeom prst="rect">
            <a:avLst/>
          </a:prstGeom>
        </p:spPr>
      </p:pic>
      <p:sp>
        <p:nvSpPr>
          <p:cNvPr id="2" name="Slide Number Placeholder 1">
            <a:extLst>
              <a:ext uri="{FF2B5EF4-FFF2-40B4-BE49-F238E27FC236}">
                <a16:creationId xmlns:a16="http://schemas.microsoft.com/office/drawing/2014/main" id="{113D63E8-3D6A-CECF-55F6-0FD04CA4DBA9}"/>
              </a:ext>
            </a:extLst>
          </p:cNvPr>
          <p:cNvSpPr>
            <a:spLocks noGrp="1"/>
          </p:cNvSpPr>
          <p:nvPr>
            <p:ph type="sldNum" sz="quarter" idx="12"/>
          </p:nvPr>
        </p:nvSpPr>
        <p:spPr/>
        <p:txBody>
          <a:bodyPr/>
          <a:lstStyle/>
          <a:p>
            <a:fld id="{48F63A3B-78C7-47BE-AE5E-E10140E04643}" type="slidenum">
              <a:rPr lang="en-US" smtClean="0"/>
              <a:t>6</a:t>
            </a:fld>
            <a:endParaRPr lang="en-US"/>
          </a:p>
        </p:txBody>
      </p:sp>
    </p:spTree>
    <p:extLst>
      <p:ext uri="{BB962C8B-B14F-4D97-AF65-F5344CB8AC3E}">
        <p14:creationId xmlns:p14="http://schemas.microsoft.com/office/powerpoint/2010/main" val="2735645761"/>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t>RESULT: </a:t>
            </a:r>
            <a:br>
              <a:rPr lang="en-US" b="1"/>
            </a:br>
            <a:r>
              <a:rPr lang="en-US" b="1"/>
              <a:t>THREE NEIGHBORHOOD CANDIDATES</a:t>
            </a:r>
            <a:endParaRPr lang="en-US"/>
          </a:p>
        </p:txBody>
      </p:sp>
      <p:sp>
        <p:nvSpPr>
          <p:cNvPr id="11" name="Content Placeholder 2">
            <a:extLst>
              <a:ext uri="{FF2B5EF4-FFF2-40B4-BE49-F238E27FC236}">
                <a16:creationId xmlns:a16="http://schemas.microsoft.com/office/drawing/2014/main" id="{9C4AB701-97F1-7A47-58C7-5ED6E2870E18}"/>
              </a:ext>
            </a:extLst>
          </p:cNvPr>
          <p:cNvSpPr>
            <a:spLocks noGrp="1"/>
          </p:cNvSpPr>
          <p:nvPr>
            <p:ph idx="1"/>
          </p:nvPr>
        </p:nvSpPr>
        <p:spPr>
          <a:xfrm>
            <a:off x="838200" y="1680395"/>
            <a:ext cx="10515600" cy="4351338"/>
          </a:xfrm>
        </p:spPr>
        <p:txBody>
          <a:bodyPr vert="horz" lIns="91440" tIns="45720" rIns="91440" bIns="45720" rtlCol="0" anchor="t">
            <a:normAutofit/>
          </a:bodyPr>
          <a:lstStyle/>
          <a:p>
            <a:endParaRPr lang="en-US"/>
          </a:p>
        </p:txBody>
      </p:sp>
      <p:sp>
        <p:nvSpPr>
          <p:cNvPr id="6" name="TextBox 5">
            <a:extLst>
              <a:ext uri="{FF2B5EF4-FFF2-40B4-BE49-F238E27FC236}">
                <a16:creationId xmlns:a16="http://schemas.microsoft.com/office/drawing/2014/main" id="{BF486EED-041B-4664-0324-C0C51F0CD181}"/>
              </a:ext>
            </a:extLst>
          </p:cNvPr>
          <p:cNvSpPr txBox="1"/>
          <p:nvPr/>
        </p:nvSpPr>
        <p:spPr>
          <a:xfrm>
            <a:off x="-1883" y="6574726"/>
            <a:ext cx="12204157" cy="284619"/>
          </a:xfrm>
          <a:prstGeom prst="rect">
            <a:avLst/>
          </a:prstGeom>
          <a:noFill/>
        </p:spPr>
        <p:txBody>
          <a:bodyPr rot="0" spcFirstLastPara="0" vert="horz" wrap="square" lIns="91440" tIns="45720" rIns="91440" bIns="45720" numCol="1" spcCol="0" rtlCol="0" fromWordArt="0" anchor="b"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Source: </a:t>
            </a:r>
            <a:r>
              <a:rPr lang="en-US" sz="1200">
                <a:ea typeface="+mn-lt"/>
                <a:cs typeface="+mn-lt"/>
              </a:rPr>
              <a:t>https://gisgeography.com/pittsburgh-neighborhood-map/</a:t>
            </a:r>
            <a:endParaRPr lang="en-US" sz="1200"/>
          </a:p>
        </p:txBody>
      </p:sp>
      <p:sp>
        <p:nvSpPr>
          <p:cNvPr id="9" name="TextBox 8">
            <a:extLst>
              <a:ext uri="{FF2B5EF4-FFF2-40B4-BE49-F238E27FC236}">
                <a16:creationId xmlns:a16="http://schemas.microsoft.com/office/drawing/2014/main" id="{9D86DE9A-966F-4354-F418-7D732837EEF5}"/>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Neighborhood Recommendation</a:t>
            </a:r>
          </a:p>
        </p:txBody>
      </p:sp>
      <p:pic>
        <p:nvPicPr>
          <p:cNvPr id="19" name="Picture 7" descr="A screenshot of a computer&#10;&#10;Description automatically generated">
            <a:extLst>
              <a:ext uri="{FF2B5EF4-FFF2-40B4-BE49-F238E27FC236}">
                <a16:creationId xmlns:a16="http://schemas.microsoft.com/office/drawing/2014/main" id="{DA02661A-E106-68F1-FF3A-CB100D2D0B3E}"/>
              </a:ext>
            </a:extLst>
          </p:cNvPr>
          <p:cNvPicPr>
            <a:picLocks noChangeAspect="1"/>
          </p:cNvPicPr>
          <p:nvPr/>
        </p:nvPicPr>
        <p:blipFill rotWithShape="1">
          <a:blip r:embed="rId3">
            <a:extLst>
              <a:ext uri="{28A0092B-C50C-407E-A947-70E740481C1C}">
                <a14:useLocalDpi xmlns:a14="http://schemas.microsoft.com/office/drawing/2010/main" val="0"/>
              </a:ext>
            </a:extLst>
          </a:blip>
          <a:srcRect l="-134" t="292" b="9156"/>
          <a:stretch/>
        </p:blipFill>
        <p:spPr>
          <a:xfrm>
            <a:off x="836189" y="1681629"/>
            <a:ext cx="4186786" cy="1979902"/>
          </a:xfrm>
          <a:prstGeom prst="rect">
            <a:avLst/>
          </a:prstGeom>
        </p:spPr>
      </p:pic>
      <p:pic>
        <p:nvPicPr>
          <p:cNvPr id="20" name="Picture 9" descr="A screenshot of a computer&#10;&#10;Description automatically generated">
            <a:extLst>
              <a:ext uri="{FF2B5EF4-FFF2-40B4-BE49-F238E27FC236}">
                <a16:creationId xmlns:a16="http://schemas.microsoft.com/office/drawing/2014/main" id="{D7AEC820-EBA4-476F-7346-EB741B837EBC}"/>
              </a:ext>
            </a:extLst>
          </p:cNvPr>
          <p:cNvPicPr>
            <a:picLocks noChangeAspect="1"/>
          </p:cNvPicPr>
          <p:nvPr/>
        </p:nvPicPr>
        <p:blipFill rotWithShape="1">
          <a:blip r:embed="rId4">
            <a:extLst>
              <a:ext uri="{28A0092B-C50C-407E-A947-70E740481C1C}">
                <a14:useLocalDpi xmlns:a14="http://schemas.microsoft.com/office/drawing/2010/main" val="0"/>
              </a:ext>
            </a:extLst>
          </a:blip>
          <a:srcRect l="-144" t="2427" r="-572" b="6287"/>
          <a:stretch/>
        </p:blipFill>
        <p:spPr>
          <a:xfrm>
            <a:off x="838094" y="3721449"/>
            <a:ext cx="2651825" cy="2750483"/>
          </a:xfrm>
          <a:prstGeom prst="rect">
            <a:avLst/>
          </a:prstGeom>
        </p:spPr>
      </p:pic>
      <p:pic>
        <p:nvPicPr>
          <p:cNvPr id="21" name="Picture 4" descr="A screenshot of a computer&#10;&#10;Description automatically generated">
            <a:extLst>
              <a:ext uri="{FF2B5EF4-FFF2-40B4-BE49-F238E27FC236}">
                <a16:creationId xmlns:a16="http://schemas.microsoft.com/office/drawing/2014/main" id="{117E7D5F-75CC-5DE2-FF92-4E9FC975E5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744" y="3724416"/>
            <a:ext cx="3198453" cy="2735815"/>
          </a:xfrm>
          <a:prstGeom prst="rect">
            <a:avLst/>
          </a:prstGeom>
        </p:spPr>
      </p:pic>
      <p:grpSp>
        <p:nvGrpSpPr>
          <p:cNvPr id="8" name="Group 7">
            <a:extLst>
              <a:ext uri="{FF2B5EF4-FFF2-40B4-BE49-F238E27FC236}">
                <a16:creationId xmlns:a16="http://schemas.microsoft.com/office/drawing/2014/main" id="{AE60F87F-92B5-992D-850A-3F4E5CB3C23D}"/>
              </a:ext>
            </a:extLst>
          </p:cNvPr>
          <p:cNvGrpSpPr/>
          <p:nvPr/>
        </p:nvGrpSpPr>
        <p:grpSpPr>
          <a:xfrm>
            <a:off x="1745310" y="1687085"/>
            <a:ext cx="10112052" cy="4348786"/>
            <a:chOff x="1745310" y="1687085"/>
            <a:chExt cx="10112052" cy="4348786"/>
          </a:xfrm>
        </p:grpSpPr>
        <p:grpSp>
          <p:nvGrpSpPr>
            <p:cNvPr id="3" name="Group 2">
              <a:extLst>
                <a:ext uri="{FF2B5EF4-FFF2-40B4-BE49-F238E27FC236}">
                  <a16:creationId xmlns:a16="http://schemas.microsoft.com/office/drawing/2014/main" id="{47215916-8D47-6E1B-42E8-B91DC562AFFA}"/>
                </a:ext>
              </a:extLst>
            </p:cNvPr>
            <p:cNvGrpSpPr/>
            <p:nvPr/>
          </p:nvGrpSpPr>
          <p:grpSpPr>
            <a:xfrm>
              <a:off x="7209236" y="1687085"/>
              <a:ext cx="4648126" cy="4348786"/>
              <a:chOff x="7209236" y="1687085"/>
              <a:chExt cx="4648126" cy="4348786"/>
            </a:xfrm>
          </p:grpSpPr>
          <p:pic>
            <p:nvPicPr>
              <p:cNvPr id="18" name="图片 17" descr="地图&#10;&#10;描述已自动生成">
                <a:extLst>
                  <a:ext uri="{FF2B5EF4-FFF2-40B4-BE49-F238E27FC236}">
                    <a16:creationId xmlns:a16="http://schemas.microsoft.com/office/drawing/2014/main" id="{0DB0438A-BF54-8659-3369-5E3B31A4B782}"/>
                  </a:ext>
                </a:extLst>
              </p:cNvPr>
              <p:cNvPicPr>
                <a:picLocks noChangeAspect="1"/>
              </p:cNvPicPr>
              <p:nvPr/>
            </p:nvPicPr>
            <p:blipFill rotWithShape="1">
              <a:blip r:embed="rId6">
                <a:extLst>
                  <a:ext uri="{28A0092B-C50C-407E-A947-70E740481C1C}">
                    <a14:useLocalDpi xmlns:a14="http://schemas.microsoft.com/office/drawing/2010/main" val="0"/>
                  </a:ext>
                </a:extLst>
              </a:blip>
              <a:srcRect t="-125" r="-719" b="314"/>
              <a:stretch/>
            </p:blipFill>
            <p:spPr>
              <a:xfrm>
                <a:off x="7209236" y="1687085"/>
                <a:ext cx="4170489" cy="4348786"/>
              </a:xfrm>
              <a:prstGeom prst="rect">
                <a:avLst/>
              </a:prstGeom>
            </p:spPr>
          </p:pic>
          <p:sp>
            <p:nvSpPr>
              <p:cNvPr id="5" name="文本框 4">
                <a:extLst>
                  <a:ext uri="{FF2B5EF4-FFF2-40B4-BE49-F238E27FC236}">
                    <a16:creationId xmlns:a16="http://schemas.microsoft.com/office/drawing/2014/main" id="{997B3C6A-0DC9-6394-6293-A181D440B6EF}"/>
                  </a:ext>
                </a:extLst>
              </p:cNvPr>
              <p:cNvSpPr txBox="1"/>
              <p:nvPr/>
            </p:nvSpPr>
            <p:spPr>
              <a:xfrm>
                <a:off x="9300156" y="3953215"/>
                <a:ext cx="2246540" cy="369332"/>
              </a:xfrm>
              <a:prstGeom prst="rect">
                <a:avLst/>
              </a:prstGeom>
              <a:noFill/>
            </p:spPr>
            <p:txBody>
              <a:bodyPr wrap="square" lIns="91440" tIns="45720" rIns="91440" bIns="45720" rtlCol="0" anchor="t">
                <a:spAutoFit/>
              </a:bodyPr>
              <a:lstStyle/>
              <a:p>
                <a:pPr algn="ctr"/>
                <a:r>
                  <a:rPr lang="en-US" altLang="zh-CN" b="1">
                    <a:solidFill>
                      <a:srgbClr val="C00000"/>
                    </a:solidFill>
                  </a:rPr>
                  <a:t>Squirrel Hill North</a:t>
                </a:r>
              </a:p>
            </p:txBody>
          </p:sp>
          <p:sp>
            <p:nvSpPr>
              <p:cNvPr id="7" name="文本框 6">
                <a:extLst>
                  <a:ext uri="{FF2B5EF4-FFF2-40B4-BE49-F238E27FC236}">
                    <a16:creationId xmlns:a16="http://schemas.microsoft.com/office/drawing/2014/main" id="{12EE0F0C-933F-FE62-2F85-54A1C15A31B4}"/>
                  </a:ext>
                </a:extLst>
              </p:cNvPr>
              <p:cNvSpPr txBox="1"/>
              <p:nvPr/>
            </p:nvSpPr>
            <p:spPr>
              <a:xfrm>
                <a:off x="9524270" y="2017986"/>
                <a:ext cx="1857246" cy="369332"/>
              </a:xfrm>
              <a:prstGeom prst="rect">
                <a:avLst/>
              </a:prstGeom>
              <a:noFill/>
            </p:spPr>
            <p:txBody>
              <a:bodyPr wrap="square" lIns="91440" tIns="45720" rIns="91440" bIns="45720" rtlCol="0" anchor="t">
                <a:spAutoFit/>
              </a:bodyPr>
              <a:lstStyle/>
              <a:p>
                <a:pPr algn="ctr"/>
                <a:r>
                  <a:rPr lang="en-US" altLang="zh-CN" b="1">
                    <a:solidFill>
                      <a:srgbClr val="C00000"/>
                    </a:solidFill>
                  </a:rPr>
                  <a:t>Morning side</a:t>
                </a:r>
              </a:p>
            </p:txBody>
          </p:sp>
          <p:sp>
            <p:nvSpPr>
              <p:cNvPr id="10" name="文本框 9">
                <a:extLst>
                  <a:ext uri="{FF2B5EF4-FFF2-40B4-BE49-F238E27FC236}">
                    <a16:creationId xmlns:a16="http://schemas.microsoft.com/office/drawing/2014/main" id="{CBC22D77-D934-8BDB-5823-B7487922A8EB}"/>
                  </a:ext>
                </a:extLst>
              </p:cNvPr>
              <p:cNvSpPr txBox="1"/>
              <p:nvPr/>
            </p:nvSpPr>
            <p:spPr>
              <a:xfrm>
                <a:off x="9709979" y="4457634"/>
                <a:ext cx="2147383" cy="369332"/>
              </a:xfrm>
              <a:prstGeom prst="rect">
                <a:avLst/>
              </a:prstGeom>
              <a:noFill/>
            </p:spPr>
            <p:txBody>
              <a:bodyPr wrap="none" lIns="91440" tIns="45720" rIns="91440" bIns="45720" rtlCol="0" anchor="t">
                <a:spAutoFit/>
              </a:bodyPr>
              <a:lstStyle/>
              <a:p>
                <a:r>
                  <a:rPr lang="en-US" altLang="zh-CN" b="1">
                    <a:solidFill>
                      <a:srgbClr val="C00000"/>
                    </a:solidFill>
                    <a:ea typeface="等线"/>
                  </a:rPr>
                  <a:t>Squirrel Hill South</a:t>
                </a:r>
              </a:p>
            </p:txBody>
          </p:sp>
        </p:grpSp>
        <p:sp>
          <p:nvSpPr>
            <p:cNvPr id="4" name="Rectangle 3">
              <a:extLst>
                <a:ext uri="{FF2B5EF4-FFF2-40B4-BE49-F238E27FC236}">
                  <a16:creationId xmlns:a16="http://schemas.microsoft.com/office/drawing/2014/main" id="{97042FF7-5C60-6DB4-1C93-CA573E9FACD7}"/>
                </a:ext>
              </a:extLst>
            </p:cNvPr>
            <p:cNvSpPr/>
            <p:nvPr/>
          </p:nvSpPr>
          <p:spPr>
            <a:xfrm>
              <a:off x="1745310" y="4951263"/>
              <a:ext cx="1725435" cy="82428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Slide Number Placeholder 11">
            <a:extLst>
              <a:ext uri="{FF2B5EF4-FFF2-40B4-BE49-F238E27FC236}">
                <a16:creationId xmlns:a16="http://schemas.microsoft.com/office/drawing/2014/main" id="{506CBD7F-D25B-93F6-9383-2C09DD295B99}"/>
              </a:ext>
            </a:extLst>
          </p:cNvPr>
          <p:cNvSpPr>
            <a:spLocks noGrp="1"/>
          </p:cNvSpPr>
          <p:nvPr>
            <p:ph type="sldNum" sz="quarter" idx="12"/>
          </p:nvPr>
        </p:nvSpPr>
        <p:spPr/>
        <p:txBody>
          <a:bodyPr/>
          <a:lstStyle/>
          <a:p>
            <a:fld id="{48F63A3B-78C7-47BE-AE5E-E10140E04643}" type="slidenum">
              <a:rPr lang="en-US" smtClean="0"/>
              <a:t>7</a:t>
            </a:fld>
            <a:endParaRPr lang="en-US"/>
          </a:p>
        </p:txBody>
      </p:sp>
    </p:spTree>
    <p:extLst>
      <p:ext uri="{BB962C8B-B14F-4D97-AF65-F5344CB8AC3E}">
        <p14:creationId xmlns:p14="http://schemas.microsoft.com/office/powerpoint/2010/main" val="305837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t>DISTANCE TO TOP 4 HOSPITALS</a:t>
            </a:r>
            <a:endParaRPr lang="en-US"/>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rmAutofit/>
          </a:bodyPr>
          <a:lstStyle/>
          <a:p>
            <a:r>
              <a:rPr lang="en-US">
                <a:ea typeface="+mn-lt"/>
                <a:cs typeface="+mn-lt"/>
              </a:rPr>
              <a:t>Minutes of drive time from </a:t>
            </a:r>
            <a:r>
              <a:rPr lang="en-US" b="1">
                <a:ea typeface="+mn-lt"/>
                <a:cs typeface="+mn-lt"/>
              </a:rPr>
              <a:t>Top 4 Hospitals</a:t>
            </a:r>
            <a:r>
              <a:rPr lang="en-US">
                <a:ea typeface="+mn-lt"/>
                <a:cs typeface="+mn-lt"/>
              </a:rPr>
              <a:t> in Pittsburgh</a:t>
            </a:r>
            <a:endParaRPr lang="en-US"/>
          </a:p>
        </p:txBody>
      </p:sp>
      <p:sp>
        <p:nvSpPr>
          <p:cNvPr id="6" name="TextBox 5">
            <a:extLst>
              <a:ext uri="{FF2B5EF4-FFF2-40B4-BE49-F238E27FC236}">
                <a16:creationId xmlns:a16="http://schemas.microsoft.com/office/drawing/2014/main" id="{AC5DCED2-1D33-1F6A-C315-528758DB3B58}"/>
              </a:ext>
            </a:extLst>
          </p:cNvPr>
          <p:cNvSpPr txBox="1"/>
          <p:nvPr/>
        </p:nvSpPr>
        <p:spPr>
          <a:xfrm>
            <a:off x="-1883" y="6574726"/>
            <a:ext cx="12204157" cy="284619"/>
          </a:xfrm>
          <a:prstGeom prst="rect">
            <a:avLst/>
          </a:prstGeom>
          <a:noFill/>
        </p:spPr>
        <p:txBody>
          <a:bodyPr rot="0" spcFirstLastPara="0" vert="horz" wrap="square" lIns="91440" tIns="45720" rIns="91440" bIns="45720" numCol="1" spcCol="0" rtlCol="0" fromWordArt="0" anchor="b"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Source:  US News Health</a:t>
            </a:r>
          </a:p>
        </p:txBody>
      </p:sp>
      <p:graphicFrame>
        <p:nvGraphicFramePr>
          <p:cNvPr id="5" name="表格 4">
            <a:extLst>
              <a:ext uri="{FF2B5EF4-FFF2-40B4-BE49-F238E27FC236}">
                <a16:creationId xmlns:a16="http://schemas.microsoft.com/office/drawing/2014/main" id="{6667627C-BFD5-1DF1-44BE-E3B57F5E7301}"/>
              </a:ext>
            </a:extLst>
          </p:cNvPr>
          <p:cNvGraphicFramePr>
            <a:graphicFrameLocks noGrp="1"/>
          </p:cNvGraphicFramePr>
          <p:nvPr>
            <p:extLst>
              <p:ext uri="{D42A27DB-BD31-4B8C-83A1-F6EECF244321}">
                <p14:modId xmlns:p14="http://schemas.microsoft.com/office/powerpoint/2010/main" val="2521889653"/>
              </p:ext>
            </p:extLst>
          </p:nvPr>
        </p:nvGraphicFramePr>
        <p:xfrm>
          <a:off x="838200" y="2538413"/>
          <a:ext cx="10529221" cy="2926079"/>
        </p:xfrm>
        <a:graphic>
          <a:graphicData uri="http://schemas.openxmlformats.org/drawingml/2006/table">
            <a:tbl>
              <a:tblPr firstRow="1">
                <a:tableStyleId>{F2DE63D5-997A-4646-A377-4702673A728D}</a:tableStyleId>
              </a:tblPr>
              <a:tblGrid>
                <a:gridCol w="2255520">
                  <a:extLst>
                    <a:ext uri="{9D8B030D-6E8A-4147-A177-3AD203B41FA5}">
                      <a16:colId xmlns:a16="http://schemas.microsoft.com/office/drawing/2014/main" val="2846883016"/>
                    </a:ext>
                  </a:extLst>
                </a:gridCol>
                <a:gridCol w="1941989">
                  <a:extLst>
                    <a:ext uri="{9D8B030D-6E8A-4147-A177-3AD203B41FA5}">
                      <a16:colId xmlns:a16="http://schemas.microsoft.com/office/drawing/2014/main" val="2230108428"/>
                    </a:ext>
                  </a:extLst>
                </a:gridCol>
                <a:gridCol w="1920585">
                  <a:extLst>
                    <a:ext uri="{9D8B030D-6E8A-4147-A177-3AD203B41FA5}">
                      <a16:colId xmlns:a16="http://schemas.microsoft.com/office/drawing/2014/main" val="2858283836"/>
                    </a:ext>
                  </a:extLst>
                </a:gridCol>
                <a:gridCol w="2147426">
                  <a:extLst>
                    <a:ext uri="{9D8B030D-6E8A-4147-A177-3AD203B41FA5}">
                      <a16:colId xmlns:a16="http://schemas.microsoft.com/office/drawing/2014/main" val="1728925148"/>
                    </a:ext>
                  </a:extLst>
                </a:gridCol>
                <a:gridCol w="2263701">
                  <a:extLst>
                    <a:ext uri="{9D8B030D-6E8A-4147-A177-3AD203B41FA5}">
                      <a16:colId xmlns:a16="http://schemas.microsoft.com/office/drawing/2014/main" val="2034004483"/>
                    </a:ext>
                  </a:extLst>
                </a:gridCol>
              </a:tblGrid>
              <a:tr h="1005839">
                <a:tc>
                  <a:txBody>
                    <a:bodyPr/>
                    <a:lstStyle/>
                    <a:p>
                      <a:pPr algn="ctr"/>
                      <a:endParaRPr lang="en-US" altLang="zh-CN"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UPMC </a:t>
                      </a:r>
                      <a:r>
                        <a:rPr lang="en-US" altLang="zh-CN" sz="1800" err="1"/>
                        <a:t>Presbytarian</a:t>
                      </a:r>
                      <a:r>
                        <a:rPr lang="en-US" altLang="zh-CN" sz="1800"/>
                        <a:t> Shadyside</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UPMC Passavant</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a:solidFill>
                            <a:srgbClr val="FFFFFF"/>
                          </a:solidFill>
                          <a:effectLst/>
                        </a:rPr>
                        <a:t>Allegheny General Hospital</a:t>
                      </a:r>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altLang="zh-CN" sz="1800" kern="1200">
                          <a:solidFill>
                            <a:srgbClr val="FFFFFF"/>
                          </a:solidFill>
                          <a:effectLst/>
                        </a:rPr>
                        <a:t> Westmoreland Hospital </a:t>
                      </a:r>
                      <a:r>
                        <a:rPr lang="en-US" altLang="zh-CN" sz="1100" kern="1200">
                          <a:solidFill>
                            <a:srgbClr val="FFFFFF"/>
                          </a:solidFill>
                          <a:effectLst/>
                        </a:rPr>
                        <a:t>(</a:t>
                      </a:r>
                      <a:r>
                        <a:rPr lang="en-US" sz="1100" u="none" strike="noStrike" kern="1200" noProof="0">
                          <a:solidFill>
                            <a:srgbClr val="FFFFFF"/>
                          </a:solidFill>
                          <a:effectLst/>
                        </a:rPr>
                        <a:t>Independence Health System</a:t>
                      </a:r>
                      <a:r>
                        <a:rPr lang="en-US" altLang="zh-CN" sz="1100" kern="1200">
                          <a:solidFill>
                            <a:srgbClr val="FFFFFF"/>
                          </a:solidFill>
                          <a:effectLst/>
                        </a:rPr>
                        <a:t>)</a:t>
                      </a:r>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631977488"/>
                  </a:ext>
                </a:extLst>
              </a:tr>
              <a:tr h="640080">
                <a:tc>
                  <a:txBody>
                    <a:bodyPr/>
                    <a:lstStyle/>
                    <a:p>
                      <a:pPr algn="ctr"/>
                      <a:r>
                        <a:rPr lang="en-US" altLang="zh-CN" sz="1800"/>
                        <a:t>Squirrel Hill North</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5</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25</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15</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39</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1978071209"/>
                  </a:ext>
                </a:extLst>
              </a:tr>
              <a:tr h="640080">
                <a:tc>
                  <a:txBody>
                    <a:bodyPr/>
                    <a:lstStyle/>
                    <a:p>
                      <a:pPr algn="ctr"/>
                      <a:r>
                        <a:rPr lang="en-US" altLang="zh-CN" sz="1800"/>
                        <a:t>Squirrel Hill South</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8</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22</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12</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36</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1195758682"/>
                  </a:ext>
                </a:extLst>
              </a:tr>
              <a:tr h="640080">
                <a:tc>
                  <a:txBody>
                    <a:bodyPr/>
                    <a:lstStyle/>
                    <a:p>
                      <a:pPr algn="ctr"/>
                      <a:r>
                        <a:rPr lang="en-US" altLang="zh-CN" sz="1800"/>
                        <a:t>Morningside</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10</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19</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12</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42</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2771844638"/>
                  </a:ext>
                </a:extLst>
              </a:tr>
            </a:tbl>
          </a:graphicData>
        </a:graphic>
      </p:graphicFrame>
      <p:sp>
        <p:nvSpPr>
          <p:cNvPr id="7" name="TextBox 6">
            <a:extLst>
              <a:ext uri="{FF2B5EF4-FFF2-40B4-BE49-F238E27FC236}">
                <a16:creationId xmlns:a16="http://schemas.microsoft.com/office/drawing/2014/main" id="{1CD71F70-3979-858B-7D6C-1A5CCE64763C}"/>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Neighborhood Recommendation</a:t>
            </a:r>
          </a:p>
        </p:txBody>
      </p:sp>
      <p:sp>
        <p:nvSpPr>
          <p:cNvPr id="4" name="Slide Number Placeholder 3">
            <a:extLst>
              <a:ext uri="{FF2B5EF4-FFF2-40B4-BE49-F238E27FC236}">
                <a16:creationId xmlns:a16="http://schemas.microsoft.com/office/drawing/2014/main" id="{13BA7140-35D8-EEA5-41E1-1D6113AAD074}"/>
              </a:ext>
            </a:extLst>
          </p:cNvPr>
          <p:cNvSpPr>
            <a:spLocks noGrp="1"/>
          </p:cNvSpPr>
          <p:nvPr>
            <p:ph type="sldNum" sz="quarter" idx="12"/>
          </p:nvPr>
        </p:nvSpPr>
        <p:spPr/>
        <p:txBody>
          <a:bodyPr/>
          <a:lstStyle/>
          <a:p>
            <a:fld id="{48F63A3B-78C7-47BE-AE5E-E10140E04643}" type="slidenum">
              <a:rPr lang="en-US" smtClean="0"/>
              <a:t>8</a:t>
            </a:fld>
            <a:endParaRPr lang="en-US"/>
          </a:p>
        </p:txBody>
      </p:sp>
    </p:spTree>
    <p:extLst>
      <p:ext uri="{BB962C8B-B14F-4D97-AF65-F5344CB8AC3E}">
        <p14:creationId xmlns:p14="http://schemas.microsoft.com/office/powerpoint/2010/main" val="178718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29D2-9234-3210-998C-FE5D1BE10E5B}"/>
              </a:ext>
            </a:extLst>
          </p:cNvPr>
          <p:cNvSpPr>
            <a:spLocks noGrp="1"/>
          </p:cNvSpPr>
          <p:nvPr>
            <p:ph type="title"/>
          </p:nvPr>
        </p:nvSpPr>
        <p:spPr/>
        <p:txBody>
          <a:bodyPr/>
          <a:lstStyle/>
          <a:p>
            <a:r>
              <a:rPr lang="en-US" b="1"/>
              <a:t>NUMBER OF GRADE A SCHOOLS</a:t>
            </a:r>
            <a:endParaRPr lang="en-US"/>
          </a:p>
        </p:txBody>
      </p:sp>
      <p:sp>
        <p:nvSpPr>
          <p:cNvPr id="3" name="Content Placeholder 2">
            <a:extLst>
              <a:ext uri="{FF2B5EF4-FFF2-40B4-BE49-F238E27FC236}">
                <a16:creationId xmlns:a16="http://schemas.microsoft.com/office/drawing/2014/main" id="{7A7053D0-8E2E-B47B-C475-50BF78C79385}"/>
              </a:ext>
            </a:extLst>
          </p:cNvPr>
          <p:cNvSpPr>
            <a:spLocks noGrp="1"/>
          </p:cNvSpPr>
          <p:nvPr>
            <p:ph idx="1"/>
          </p:nvPr>
        </p:nvSpPr>
        <p:spPr/>
        <p:txBody>
          <a:bodyPr vert="horz" lIns="91440" tIns="45720" rIns="91440" bIns="45720" rtlCol="0" anchor="t">
            <a:normAutofit/>
          </a:bodyPr>
          <a:lstStyle/>
          <a:p>
            <a:r>
              <a:rPr lang="en-US">
                <a:ea typeface="+mn-lt"/>
                <a:cs typeface="+mn-lt"/>
              </a:rPr>
              <a:t>Number of Grade A Schools in each neighborhood</a:t>
            </a:r>
            <a:endParaRPr lang="en-US"/>
          </a:p>
        </p:txBody>
      </p:sp>
      <p:sp>
        <p:nvSpPr>
          <p:cNvPr id="6" name="TextBox 5">
            <a:extLst>
              <a:ext uri="{FF2B5EF4-FFF2-40B4-BE49-F238E27FC236}">
                <a16:creationId xmlns:a16="http://schemas.microsoft.com/office/drawing/2014/main" id="{AC5DCED2-1D33-1F6A-C315-528758DB3B58}"/>
              </a:ext>
            </a:extLst>
          </p:cNvPr>
          <p:cNvSpPr txBox="1"/>
          <p:nvPr/>
        </p:nvSpPr>
        <p:spPr>
          <a:xfrm>
            <a:off x="-1883" y="6574726"/>
            <a:ext cx="12204157" cy="284619"/>
          </a:xfrm>
          <a:prstGeom prst="rect">
            <a:avLst/>
          </a:prstGeom>
          <a:noFill/>
        </p:spPr>
        <p:txBody>
          <a:bodyPr rot="0" spcFirstLastPara="0" vert="horz" wrap="square" lIns="91440" tIns="45720" rIns="91440" bIns="45720" numCol="1" spcCol="0" rtlCol="0" fromWordArt="0" anchor="b"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Source:  niche.com</a:t>
            </a:r>
          </a:p>
        </p:txBody>
      </p:sp>
      <p:graphicFrame>
        <p:nvGraphicFramePr>
          <p:cNvPr id="5" name="表格 4">
            <a:extLst>
              <a:ext uri="{FF2B5EF4-FFF2-40B4-BE49-F238E27FC236}">
                <a16:creationId xmlns:a16="http://schemas.microsoft.com/office/drawing/2014/main" id="{6667627C-BFD5-1DF1-44BE-E3B57F5E7301}"/>
              </a:ext>
            </a:extLst>
          </p:cNvPr>
          <p:cNvGraphicFramePr>
            <a:graphicFrameLocks noGrp="1"/>
          </p:cNvGraphicFramePr>
          <p:nvPr>
            <p:extLst>
              <p:ext uri="{D42A27DB-BD31-4B8C-83A1-F6EECF244321}">
                <p14:modId xmlns:p14="http://schemas.microsoft.com/office/powerpoint/2010/main" val="3799190803"/>
              </p:ext>
            </p:extLst>
          </p:nvPr>
        </p:nvGraphicFramePr>
        <p:xfrm>
          <a:off x="838200" y="2538413"/>
          <a:ext cx="6346384" cy="2926079"/>
        </p:xfrm>
        <a:graphic>
          <a:graphicData uri="http://schemas.openxmlformats.org/drawingml/2006/table">
            <a:tbl>
              <a:tblPr firstRow="1">
                <a:tableStyleId>{F2DE63D5-997A-4646-A377-4702673A728D}</a:tableStyleId>
              </a:tblPr>
              <a:tblGrid>
                <a:gridCol w="2316479">
                  <a:extLst>
                    <a:ext uri="{9D8B030D-6E8A-4147-A177-3AD203B41FA5}">
                      <a16:colId xmlns:a16="http://schemas.microsoft.com/office/drawing/2014/main" val="2846883016"/>
                    </a:ext>
                  </a:extLst>
                </a:gridCol>
                <a:gridCol w="4029905">
                  <a:extLst>
                    <a:ext uri="{9D8B030D-6E8A-4147-A177-3AD203B41FA5}">
                      <a16:colId xmlns:a16="http://schemas.microsoft.com/office/drawing/2014/main" val="2230108428"/>
                    </a:ext>
                  </a:extLst>
                </a:gridCol>
              </a:tblGrid>
              <a:tr h="1005839">
                <a:tc>
                  <a:txBody>
                    <a:bodyPr/>
                    <a:lstStyle/>
                    <a:p>
                      <a:pPr algn="ctr"/>
                      <a:endParaRPr lang="en-US" altLang="zh-CN"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lvl="0" algn="ctr">
                        <a:buNone/>
                      </a:pPr>
                      <a:r>
                        <a:rPr lang="en-US" sz="1800" u="none" strike="noStrike" noProof="0">
                          <a:solidFill>
                            <a:srgbClr val="FFFFFF"/>
                          </a:solidFill>
                          <a:highlight>
                            <a:srgbClr val="156082"/>
                          </a:highlight>
                        </a:rPr>
                        <a:t>Number of Grade A Schools</a:t>
                      </a:r>
                      <a:endParaRPr lang="en-US" altLang="zh-CN"/>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631977488"/>
                  </a:ext>
                </a:extLst>
              </a:tr>
              <a:tr h="640080">
                <a:tc>
                  <a:txBody>
                    <a:bodyPr/>
                    <a:lstStyle/>
                    <a:p>
                      <a:pPr algn="ctr"/>
                      <a:r>
                        <a:rPr lang="en-US" altLang="zh-CN" sz="1800"/>
                        <a:t>Squirrel Hill North</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8</a:t>
                      </a:r>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1978071209"/>
                  </a:ext>
                </a:extLst>
              </a:tr>
              <a:tr h="640080">
                <a:tc>
                  <a:txBody>
                    <a:bodyPr/>
                    <a:lstStyle/>
                    <a:p>
                      <a:pPr algn="ctr"/>
                      <a:r>
                        <a:rPr lang="en-US" altLang="zh-CN" sz="1800"/>
                        <a:t>Squirrel Hill South</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7</a:t>
                      </a:r>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1195758682"/>
                  </a:ext>
                </a:extLst>
              </a:tr>
              <a:tr h="640080">
                <a:tc>
                  <a:txBody>
                    <a:bodyPr/>
                    <a:lstStyle/>
                    <a:p>
                      <a:pPr algn="ctr"/>
                      <a:r>
                        <a:rPr lang="en-US" altLang="zh-CN" sz="1800"/>
                        <a:t>Morningside</a:t>
                      </a:r>
                      <a:endParaRPr lang="zh-CN" altLang="en-US" sz="1800"/>
                    </a:p>
                  </a:txBody>
                  <a:tcPr anchor="ctr">
                    <a:lnL w="12700">
                      <a:solidFill>
                        <a:schemeClr val="tx2"/>
                      </a:solidFill>
                    </a:lnL>
                    <a:lnR w="12700">
                      <a:solidFill>
                        <a:schemeClr val="tx2"/>
                      </a:solidFill>
                    </a:lnR>
                    <a:lnT w="12700">
                      <a:solidFill>
                        <a:schemeClr val="tx2"/>
                      </a:solidFill>
                    </a:lnT>
                    <a:lnB w="12700">
                      <a:solidFill>
                        <a:schemeClr val="tx2"/>
                      </a:solidFill>
                    </a:lnB>
                  </a:tcPr>
                </a:tc>
                <a:tc>
                  <a:txBody>
                    <a:bodyPr/>
                    <a:lstStyle/>
                    <a:p>
                      <a:pPr algn="ctr"/>
                      <a:r>
                        <a:rPr lang="en-US" altLang="zh-CN" sz="1800"/>
                        <a:t>6</a:t>
                      </a:r>
                    </a:p>
                  </a:txBody>
                  <a:tcPr anchor="ctr">
                    <a:lnL w="12700">
                      <a:solidFill>
                        <a:schemeClr val="tx2"/>
                      </a:solidFill>
                    </a:lnL>
                    <a:lnR w="12700">
                      <a:solidFill>
                        <a:schemeClr val="tx2"/>
                      </a:solidFill>
                    </a:lnR>
                    <a:lnT w="12700">
                      <a:solidFill>
                        <a:schemeClr val="tx2"/>
                      </a:solidFill>
                    </a:lnT>
                    <a:lnB w="12700">
                      <a:solidFill>
                        <a:schemeClr val="tx2"/>
                      </a:solidFill>
                    </a:lnB>
                  </a:tcPr>
                </a:tc>
                <a:extLst>
                  <a:ext uri="{0D108BD9-81ED-4DB2-BD59-A6C34878D82A}">
                    <a16:rowId xmlns:a16="http://schemas.microsoft.com/office/drawing/2014/main" val="2771844638"/>
                  </a:ext>
                </a:extLst>
              </a:tr>
            </a:tbl>
          </a:graphicData>
        </a:graphic>
      </p:graphicFrame>
      <p:sp>
        <p:nvSpPr>
          <p:cNvPr id="8" name="TextBox 7">
            <a:extLst>
              <a:ext uri="{FF2B5EF4-FFF2-40B4-BE49-F238E27FC236}">
                <a16:creationId xmlns:a16="http://schemas.microsoft.com/office/drawing/2014/main" id="{78EE1AE9-D476-E515-A6F4-8F85FDB21B9B}"/>
              </a:ext>
            </a:extLst>
          </p:cNvPr>
          <p:cNvSpPr txBox="1"/>
          <p:nvPr/>
        </p:nvSpPr>
        <p:spPr>
          <a:xfrm>
            <a:off x="-1883" y="-1665"/>
            <a:ext cx="122041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a:t>Neighborhood Recommendation</a:t>
            </a:r>
          </a:p>
        </p:txBody>
      </p:sp>
      <p:sp>
        <p:nvSpPr>
          <p:cNvPr id="4" name="Slide Number Placeholder 3">
            <a:extLst>
              <a:ext uri="{FF2B5EF4-FFF2-40B4-BE49-F238E27FC236}">
                <a16:creationId xmlns:a16="http://schemas.microsoft.com/office/drawing/2014/main" id="{04477DF4-356C-F3AF-4120-F0A98E7C6A49}"/>
              </a:ext>
            </a:extLst>
          </p:cNvPr>
          <p:cNvSpPr>
            <a:spLocks noGrp="1"/>
          </p:cNvSpPr>
          <p:nvPr>
            <p:ph type="sldNum" sz="quarter" idx="12"/>
          </p:nvPr>
        </p:nvSpPr>
        <p:spPr/>
        <p:txBody>
          <a:bodyPr/>
          <a:lstStyle/>
          <a:p>
            <a:fld id="{48F63A3B-78C7-47BE-AE5E-E10140E04643}" type="slidenum">
              <a:rPr lang="en-US" smtClean="0"/>
              <a:t>9</a:t>
            </a:fld>
            <a:endParaRPr lang="en-US"/>
          </a:p>
        </p:txBody>
      </p:sp>
    </p:spTree>
    <p:extLst>
      <p:ext uri="{BB962C8B-B14F-4D97-AF65-F5344CB8AC3E}">
        <p14:creationId xmlns:p14="http://schemas.microsoft.com/office/powerpoint/2010/main" val="137438771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1168</Words>
  <Application>Microsoft Macintosh PowerPoint</Application>
  <PresentationFormat>Widescreen</PresentationFormat>
  <Paragraphs>282</Paragraphs>
  <Slides>24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等线</vt:lpstr>
      <vt:lpstr>等线 Light</vt:lpstr>
      <vt:lpstr>Aptos</vt:lpstr>
      <vt:lpstr>Aptos Display</vt:lpstr>
      <vt:lpstr>Arial</vt:lpstr>
      <vt:lpstr>Calibri</vt:lpstr>
      <vt:lpstr>Office 主题​​</vt:lpstr>
      <vt:lpstr>HOUSE &amp; TECHNOLOGY RECOMMENDATIONS</vt:lpstr>
      <vt:lpstr>OBJECTIVES</vt:lpstr>
      <vt:lpstr>OVERALL SUMMARY</vt:lpstr>
      <vt:lpstr>NEIGHBOROOD &amp; HOUSE RECOMMENDATION</vt:lpstr>
      <vt:lpstr>REQUIREMENTS FOR NEIGHBORHOOD</vt:lpstr>
      <vt:lpstr>METHOD &amp; MODEL FOR NEIGHBORHOOD</vt:lpstr>
      <vt:lpstr>RESULT:  THREE NEIGHBORHOOD CANDIDATES</vt:lpstr>
      <vt:lpstr>DISTANCE TO TOP 4 HOSPITALS</vt:lpstr>
      <vt:lpstr>NUMBER OF GRADE A SCHOOLS</vt:lpstr>
      <vt:lpstr>DISTANCE TO BEST SUPERMARKETS</vt:lpstr>
      <vt:lpstr>NEIGHBORHOOD RESULTS</vt:lpstr>
      <vt:lpstr>METHOD &amp; MODEL CHOOSING A HOUSE</vt:lpstr>
      <vt:lpstr>RESULT FOR HOUSE CANDIDATES</vt:lpstr>
      <vt:lpstr>RESULT FOR HOUSE CANDIDATES</vt:lpstr>
      <vt:lpstr>5826 HOBART ST, PITTSBURGH, PA 15217</vt:lpstr>
      <vt:lpstr>5826 HOBART ST, PITTSBURGH, PA 15217</vt:lpstr>
      <vt:lpstr>TECHNOLOGY RECOMMENDATION</vt:lpstr>
      <vt:lpstr>METHOD &amp; MODEL FOR  CAMERA &amp; ROUTER</vt:lpstr>
      <vt:lpstr>RESULT FOR CAMERA</vt:lpstr>
      <vt:lpstr>SENTIMENT SETTING</vt:lpstr>
      <vt:lpstr>INTERPRETATION FOR CAMERA</vt:lpstr>
      <vt:lpstr>RESULTS FOR ROUTERS</vt:lpstr>
      <vt:lpstr>INTERPRETATION FOR ROUTER</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Yun, Jane</cp:lastModifiedBy>
  <cp:revision>60</cp:revision>
  <dcterms:created xsi:type="dcterms:W3CDTF">2024-04-01T17:02:05Z</dcterms:created>
  <dcterms:modified xsi:type="dcterms:W3CDTF">2024-04-22T20:27:53Z</dcterms:modified>
</cp:coreProperties>
</file>